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60" r:id="rId6"/>
    <p:sldId id="265" r:id="rId7"/>
    <p:sldId id="266" r:id="rId8"/>
    <p:sldId id="274" r:id="rId9"/>
    <p:sldId id="277" r:id="rId10"/>
    <p:sldId id="267" r:id="rId11"/>
    <p:sldId id="281" r:id="rId12"/>
    <p:sldId id="275" r:id="rId13"/>
    <p:sldId id="276" r:id="rId14"/>
    <p:sldId id="268" r:id="rId15"/>
    <p:sldId id="278" r:id="rId16"/>
    <p:sldId id="270" r:id="rId17"/>
    <p:sldId id="279" r:id="rId18"/>
    <p:sldId id="282" r:id="rId19"/>
    <p:sldId id="272" r:id="rId20"/>
    <p:sldId id="27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2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6230A-ACC2-41B5-8BBD-0748E7CB854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uk-UA"/>
        </a:p>
      </dgm:t>
    </dgm:pt>
    <dgm:pt modelId="{BAFE4A39-B1FB-455F-8F0A-FD4FDEC5E42B}">
      <dgm:prSet custT="1"/>
      <dgm:spPr>
        <a:solidFill>
          <a:srgbClr val="92D050"/>
        </a:solidFill>
        <a:ln>
          <a:solidFill>
            <a:srgbClr val="92D050"/>
          </a:solidFill>
        </a:ln>
      </dgm:spPr>
      <dgm:t>
        <a:bodyPr/>
        <a:lstStyle/>
        <a:p>
          <a:pPr rtl="0"/>
          <a:r>
            <a:rPr lang="uk-UA" sz="4000" b="1" baseline="0" dirty="0" smtClean="0">
              <a:ln>
                <a:solidFill>
                  <a:srgbClr val="9900CC"/>
                </a:solidFill>
              </a:ln>
              <a:solidFill>
                <a:srgbClr val="9900CC"/>
              </a:solidFill>
              <a:latin typeface="Times New Roman" pitchFamily="18" charset="0"/>
              <a:cs typeface="Times New Roman" pitchFamily="18" charset="0"/>
            </a:rPr>
            <a:t>Мета і завдання ПК:</a:t>
          </a:r>
          <a:endParaRPr lang="uk-UA" sz="4000" baseline="0" dirty="0">
            <a:ln>
              <a:solidFill>
                <a:srgbClr val="9900CC"/>
              </a:solidFill>
            </a:ln>
            <a:solidFill>
              <a:srgbClr val="9900CC"/>
            </a:solidFill>
            <a:latin typeface="Times New Roman" pitchFamily="18" charset="0"/>
            <a:cs typeface="Times New Roman" pitchFamily="18" charset="0"/>
          </a:endParaRPr>
        </a:p>
      </dgm:t>
    </dgm:pt>
    <dgm:pt modelId="{D7FA405C-5EE0-467F-9934-E38DE03DF8AA}" type="parTrans" cxnId="{F6F1C686-2833-4EB5-A8F3-98BAD7ED84A8}">
      <dgm:prSet/>
      <dgm:spPr/>
      <dgm:t>
        <a:bodyPr/>
        <a:lstStyle/>
        <a:p>
          <a:endParaRPr lang="uk-UA"/>
        </a:p>
      </dgm:t>
    </dgm:pt>
    <dgm:pt modelId="{2C52CE4B-47E9-4A71-BD8D-BDD103992C25}" type="sibTrans" cxnId="{F6F1C686-2833-4EB5-A8F3-98BAD7ED84A8}">
      <dgm:prSet/>
      <dgm:spPr/>
      <dgm:t>
        <a:bodyPr/>
        <a:lstStyle/>
        <a:p>
          <a:endParaRPr lang="uk-UA"/>
        </a:p>
      </dgm:t>
    </dgm:pt>
    <dgm:pt modelId="{B5931DEC-71EE-4E51-B7D0-C009D23F884A}" type="pres">
      <dgm:prSet presAssocID="{7916230A-ACC2-41B5-8BBD-0748E7CB8543}" presName="Name0" presStyleCnt="0">
        <dgm:presLayoutVars>
          <dgm:chPref val="3"/>
          <dgm:dir/>
          <dgm:animLvl val="lvl"/>
          <dgm:resizeHandles/>
        </dgm:presLayoutVars>
      </dgm:prSet>
      <dgm:spPr/>
      <dgm:t>
        <a:bodyPr/>
        <a:lstStyle/>
        <a:p>
          <a:endParaRPr lang="ru-RU"/>
        </a:p>
      </dgm:t>
    </dgm:pt>
    <dgm:pt modelId="{7E867B22-2C1E-4D01-92AA-F6AE7242018A}" type="pres">
      <dgm:prSet presAssocID="{BAFE4A39-B1FB-455F-8F0A-FD4FDEC5E42B}" presName="horFlow" presStyleCnt="0"/>
      <dgm:spPr/>
    </dgm:pt>
    <dgm:pt modelId="{D179954F-CAB5-4949-83D6-7E0C616A424A}" type="pres">
      <dgm:prSet presAssocID="{BAFE4A39-B1FB-455F-8F0A-FD4FDEC5E42B}" presName="bigChev" presStyleLbl="node1" presStyleIdx="0" presStyleCnt="1" custScaleX="310027" custLinFactNeighborX="-18863" custLinFactNeighborY="819"/>
      <dgm:spPr/>
      <dgm:t>
        <a:bodyPr/>
        <a:lstStyle/>
        <a:p>
          <a:endParaRPr lang="ru-RU"/>
        </a:p>
      </dgm:t>
    </dgm:pt>
  </dgm:ptLst>
  <dgm:cxnLst>
    <dgm:cxn modelId="{4D8D230C-7133-4602-B38E-F66AE9BFA0D8}" type="presOf" srcId="{7916230A-ACC2-41B5-8BBD-0748E7CB8543}" destId="{B5931DEC-71EE-4E51-B7D0-C009D23F884A}" srcOrd="0" destOrd="0" presId="urn:microsoft.com/office/officeart/2005/8/layout/lProcess3"/>
    <dgm:cxn modelId="{F6F1C686-2833-4EB5-A8F3-98BAD7ED84A8}" srcId="{7916230A-ACC2-41B5-8BBD-0748E7CB8543}" destId="{BAFE4A39-B1FB-455F-8F0A-FD4FDEC5E42B}" srcOrd="0" destOrd="0" parTransId="{D7FA405C-5EE0-467F-9934-E38DE03DF8AA}" sibTransId="{2C52CE4B-47E9-4A71-BD8D-BDD103992C25}"/>
    <dgm:cxn modelId="{6A33A6A7-2861-470F-81F0-55D1FFFDA6B8}" type="presOf" srcId="{BAFE4A39-B1FB-455F-8F0A-FD4FDEC5E42B}" destId="{D179954F-CAB5-4949-83D6-7E0C616A424A}" srcOrd="0" destOrd="0" presId="urn:microsoft.com/office/officeart/2005/8/layout/lProcess3"/>
    <dgm:cxn modelId="{FB2E0768-D75A-44B7-A71D-5F81F11B6833}" type="presParOf" srcId="{B5931DEC-71EE-4E51-B7D0-C009D23F884A}" destId="{7E867B22-2C1E-4D01-92AA-F6AE7242018A}" srcOrd="0" destOrd="0" presId="urn:microsoft.com/office/officeart/2005/8/layout/lProcess3"/>
    <dgm:cxn modelId="{ED58DBEC-1894-4711-83A8-FE968CD3419E}" type="presParOf" srcId="{7E867B22-2C1E-4D01-92AA-F6AE7242018A}" destId="{D179954F-CAB5-4949-83D6-7E0C616A424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16230A-ACC2-41B5-8BBD-0748E7CB854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uk-UA"/>
        </a:p>
      </dgm:t>
    </dgm:pt>
    <dgm:pt modelId="{BAFE4A39-B1FB-455F-8F0A-FD4FDEC5E42B}">
      <dgm:prSet custT="1"/>
      <dgm:spPr>
        <a:solidFill>
          <a:srgbClr val="92D050"/>
        </a:solidFill>
      </dgm:spPr>
      <dgm:t>
        <a:bodyPr/>
        <a:lstStyle/>
        <a:p>
          <a:pPr rtl="0"/>
          <a:r>
            <a:rPr lang="uk-UA" sz="4000" b="1" baseline="0" dirty="0" smtClean="0">
              <a:ln>
                <a:solidFill>
                  <a:srgbClr val="9900CC"/>
                </a:solidFill>
              </a:ln>
              <a:solidFill>
                <a:srgbClr val="9900CC"/>
              </a:solidFill>
              <a:latin typeface="Times New Roman" pitchFamily="18" charset="0"/>
              <a:cs typeface="Times New Roman" pitchFamily="18" charset="0"/>
            </a:rPr>
            <a:t>Автономія закладів освіти</a:t>
          </a:r>
          <a:endParaRPr lang="uk-UA" sz="4000" b="1" baseline="0" dirty="0">
            <a:ln>
              <a:solidFill>
                <a:srgbClr val="9900CC"/>
              </a:solidFill>
            </a:ln>
            <a:solidFill>
              <a:srgbClr val="9900CC"/>
            </a:solidFill>
            <a:latin typeface="Times New Roman" pitchFamily="18" charset="0"/>
            <a:cs typeface="Times New Roman" pitchFamily="18" charset="0"/>
          </a:endParaRPr>
        </a:p>
      </dgm:t>
    </dgm:pt>
    <dgm:pt modelId="{D7FA405C-5EE0-467F-9934-E38DE03DF8AA}" type="parTrans" cxnId="{F6F1C686-2833-4EB5-A8F3-98BAD7ED84A8}">
      <dgm:prSet/>
      <dgm:spPr/>
      <dgm:t>
        <a:bodyPr/>
        <a:lstStyle/>
        <a:p>
          <a:endParaRPr lang="uk-UA"/>
        </a:p>
      </dgm:t>
    </dgm:pt>
    <dgm:pt modelId="{2C52CE4B-47E9-4A71-BD8D-BDD103992C25}" type="sibTrans" cxnId="{F6F1C686-2833-4EB5-A8F3-98BAD7ED84A8}">
      <dgm:prSet/>
      <dgm:spPr/>
      <dgm:t>
        <a:bodyPr/>
        <a:lstStyle/>
        <a:p>
          <a:endParaRPr lang="uk-UA"/>
        </a:p>
      </dgm:t>
    </dgm:pt>
    <dgm:pt modelId="{B5931DEC-71EE-4E51-B7D0-C009D23F884A}" type="pres">
      <dgm:prSet presAssocID="{7916230A-ACC2-41B5-8BBD-0748E7CB8543}" presName="Name0" presStyleCnt="0">
        <dgm:presLayoutVars>
          <dgm:chPref val="3"/>
          <dgm:dir/>
          <dgm:animLvl val="lvl"/>
          <dgm:resizeHandles/>
        </dgm:presLayoutVars>
      </dgm:prSet>
      <dgm:spPr/>
      <dgm:t>
        <a:bodyPr/>
        <a:lstStyle/>
        <a:p>
          <a:endParaRPr lang="ru-RU"/>
        </a:p>
      </dgm:t>
    </dgm:pt>
    <dgm:pt modelId="{7E867B22-2C1E-4D01-92AA-F6AE7242018A}" type="pres">
      <dgm:prSet presAssocID="{BAFE4A39-B1FB-455F-8F0A-FD4FDEC5E42B}" presName="horFlow" presStyleCnt="0"/>
      <dgm:spPr/>
    </dgm:pt>
    <dgm:pt modelId="{D179954F-CAB5-4949-83D6-7E0C616A424A}" type="pres">
      <dgm:prSet presAssocID="{BAFE4A39-B1FB-455F-8F0A-FD4FDEC5E42B}" presName="bigChev" presStyleLbl="node1" presStyleIdx="0" presStyleCnt="1" custScaleX="394605" custScaleY="116849" custLinFactNeighborX="19764" custLinFactNeighborY="98"/>
      <dgm:spPr/>
      <dgm:t>
        <a:bodyPr/>
        <a:lstStyle/>
        <a:p>
          <a:endParaRPr lang="ru-RU"/>
        </a:p>
      </dgm:t>
    </dgm:pt>
  </dgm:ptLst>
  <dgm:cxnLst>
    <dgm:cxn modelId="{9CE17686-5CF1-4345-A22F-74738741F9AD}" type="presOf" srcId="{BAFE4A39-B1FB-455F-8F0A-FD4FDEC5E42B}" destId="{D179954F-CAB5-4949-83D6-7E0C616A424A}" srcOrd="0" destOrd="0" presId="urn:microsoft.com/office/officeart/2005/8/layout/lProcess3"/>
    <dgm:cxn modelId="{F6F1C686-2833-4EB5-A8F3-98BAD7ED84A8}" srcId="{7916230A-ACC2-41B5-8BBD-0748E7CB8543}" destId="{BAFE4A39-B1FB-455F-8F0A-FD4FDEC5E42B}" srcOrd="0" destOrd="0" parTransId="{D7FA405C-5EE0-467F-9934-E38DE03DF8AA}" sibTransId="{2C52CE4B-47E9-4A71-BD8D-BDD103992C25}"/>
    <dgm:cxn modelId="{6F68D9E0-391A-40D2-B313-61A2B1D69178}" type="presOf" srcId="{7916230A-ACC2-41B5-8BBD-0748E7CB8543}" destId="{B5931DEC-71EE-4E51-B7D0-C009D23F884A}" srcOrd="0" destOrd="0" presId="urn:microsoft.com/office/officeart/2005/8/layout/lProcess3"/>
    <dgm:cxn modelId="{531344BF-5533-4416-82CF-AB4A249ECCCF}" type="presParOf" srcId="{B5931DEC-71EE-4E51-B7D0-C009D23F884A}" destId="{7E867B22-2C1E-4D01-92AA-F6AE7242018A}" srcOrd="0" destOrd="0" presId="urn:microsoft.com/office/officeart/2005/8/layout/lProcess3"/>
    <dgm:cxn modelId="{06B5C990-A9AF-4459-AD7C-67162B962117}" type="presParOf" srcId="{7E867B22-2C1E-4D01-92AA-F6AE7242018A}" destId="{D179954F-CAB5-4949-83D6-7E0C616A424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C36493-6CC9-446D-86F7-E81C38EE925B}" type="doc">
      <dgm:prSet loTypeId="urn:microsoft.com/office/officeart/2005/8/layout/vList2" loCatId="list" qsTypeId="urn:microsoft.com/office/officeart/2005/8/quickstyle/3d5" qsCatId="3D" csTypeId="urn:microsoft.com/office/officeart/2005/8/colors/accent1_2" csCatId="accent1" phldr="1"/>
      <dgm:spPr>
        <a:scene3d>
          <a:camera prst="isometricOffAxis1Right" zoom="95000"/>
          <a:lightRig rig="flat" dir="t"/>
        </a:scene3d>
      </dgm:spPr>
      <dgm:t>
        <a:bodyPr/>
        <a:lstStyle/>
        <a:p>
          <a:endParaRPr lang="uk-UA"/>
        </a:p>
      </dgm:t>
    </dgm:pt>
    <dgm:pt modelId="{D0917B83-75BC-4583-8540-B0F59536B50E}">
      <dgm:prSet phldrT="[Текст]" custT="1"/>
      <dgm:spPr>
        <a:solidFill>
          <a:schemeClr val="tx2">
            <a:lumMod val="20000"/>
            <a:lumOff val="80000"/>
          </a:schemeClr>
        </a:solidFill>
        <a:ln>
          <a:solidFill>
            <a:srgbClr val="92D050"/>
          </a:solidFill>
        </a:ln>
        <a:sp3d extrusionH="381000" contourW="38100" prstMaterial="matte">
          <a:contourClr>
            <a:schemeClr val="lt1"/>
          </a:contourClr>
        </a:sp3d>
      </dgm:spPr>
      <dgm:t>
        <a:bodyPr/>
        <a:lstStyle/>
        <a:p>
          <a:r>
            <a:rPr lang="uk-UA" sz="2400" b="1" dirty="0" smtClean="0">
              <a:solidFill>
                <a:srgbClr val="7030A0"/>
              </a:solidFill>
              <a:latin typeface="Times New Roman" pitchFamily="18" charset="0"/>
              <a:cs typeface="Times New Roman" pitchFamily="18" charset="0"/>
            </a:rPr>
            <a:t>Статтею 6 Закону України «Про освіту», визнано фінансову, академічну, кадрову та організаційну автономію закладів освіти у межах, визначених законом</a:t>
          </a:r>
        </a:p>
      </dgm:t>
    </dgm:pt>
    <dgm:pt modelId="{7D32ECEC-7A07-4EDD-808F-2181F28533C6}" type="sibTrans" cxnId="{D9C4BE8B-D1CF-4228-ADE5-1E8127A156DF}">
      <dgm:prSet/>
      <dgm:spPr/>
      <dgm:t>
        <a:bodyPr/>
        <a:lstStyle/>
        <a:p>
          <a:endParaRPr lang="uk-UA"/>
        </a:p>
      </dgm:t>
    </dgm:pt>
    <dgm:pt modelId="{8446200D-4AFB-4F44-A82F-9E73E6644200}" type="parTrans" cxnId="{D9C4BE8B-D1CF-4228-ADE5-1E8127A156DF}">
      <dgm:prSet/>
      <dgm:spPr/>
      <dgm:t>
        <a:bodyPr/>
        <a:lstStyle/>
        <a:p>
          <a:endParaRPr lang="uk-UA"/>
        </a:p>
      </dgm:t>
    </dgm:pt>
    <dgm:pt modelId="{FE53555D-8883-4F78-A68A-C2F276178D4A}">
      <dgm:prSet phldrT="[Текст]" custT="1"/>
      <dgm:spPr>
        <a:solidFill>
          <a:schemeClr val="tx2">
            <a:lumMod val="20000"/>
            <a:lumOff val="80000"/>
          </a:schemeClr>
        </a:solidFill>
        <a:ln>
          <a:solidFill>
            <a:srgbClr val="92D050"/>
          </a:solidFill>
        </a:ln>
      </dgm:spPr>
      <dgm:t>
        <a:bodyPr/>
        <a:lstStyle/>
        <a:p>
          <a:r>
            <a:rPr lang="uk-UA" sz="2400" b="1" dirty="0" smtClean="0">
              <a:solidFill>
                <a:srgbClr val="7030A0"/>
              </a:solidFill>
              <a:latin typeface="Times New Roman" pitchFamily="18" charset="0"/>
              <a:cs typeface="Times New Roman" pitchFamily="18" charset="0"/>
            </a:rPr>
            <a:t>Автономія – право суб’єкта освітньої діяльності на самоврядування, яке полягає в його самостійності, незалежності та ВІДПОВІДАЛЬНОСТІ у прийнятті рішень</a:t>
          </a:r>
          <a:endParaRPr lang="uk-UA" sz="2400" b="1" dirty="0">
            <a:solidFill>
              <a:srgbClr val="7030A0"/>
            </a:solidFill>
            <a:latin typeface="Times New Roman" pitchFamily="18" charset="0"/>
            <a:cs typeface="Times New Roman" pitchFamily="18" charset="0"/>
          </a:endParaRPr>
        </a:p>
      </dgm:t>
    </dgm:pt>
    <dgm:pt modelId="{789660E8-BC17-4B5C-A5B0-89BA09724C1A}" type="sibTrans" cxnId="{1E347881-9271-48D0-9066-CD5655996D1A}">
      <dgm:prSet/>
      <dgm:spPr/>
      <dgm:t>
        <a:bodyPr/>
        <a:lstStyle/>
        <a:p>
          <a:endParaRPr lang="uk-UA"/>
        </a:p>
      </dgm:t>
    </dgm:pt>
    <dgm:pt modelId="{6BD76F1F-D7FB-4A17-8179-3731147F1153}" type="parTrans" cxnId="{1E347881-9271-48D0-9066-CD5655996D1A}">
      <dgm:prSet/>
      <dgm:spPr/>
      <dgm:t>
        <a:bodyPr/>
        <a:lstStyle/>
        <a:p>
          <a:endParaRPr lang="uk-UA"/>
        </a:p>
      </dgm:t>
    </dgm:pt>
    <dgm:pt modelId="{5A6EA450-3E05-4FD2-8702-C537D1456EF4}" type="pres">
      <dgm:prSet presAssocID="{ABC36493-6CC9-446D-86F7-E81C38EE925B}" presName="linear" presStyleCnt="0">
        <dgm:presLayoutVars>
          <dgm:animLvl val="lvl"/>
          <dgm:resizeHandles val="exact"/>
        </dgm:presLayoutVars>
      </dgm:prSet>
      <dgm:spPr/>
      <dgm:t>
        <a:bodyPr/>
        <a:lstStyle/>
        <a:p>
          <a:endParaRPr lang="ru-RU"/>
        </a:p>
      </dgm:t>
    </dgm:pt>
    <dgm:pt modelId="{76D056FF-B735-416C-8ED7-A387106AB097}" type="pres">
      <dgm:prSet presAssocID="{D0917B83-75BC-4583-8540-B0F59536B50E}" presName="parentText" presStyleLbl="node1" presStyleIdx="0" presStyleCnt="2" custLinFactNeighborX="388" custLinFactNeighborY="40996">
        <dgm:presLayoutVars>
          <dgm:chMax val="0"/>
          <dgm:bulletEnabled val="1"/>
        </dgm:presLayoutVars>
      </dgm:prSet>
      <dgm:spPr/>
      <dgm:t>
        <a:bodyPr/>
        <a:lstStyle/>
        <a:p>
          <a:endParaRPr lang="uk-UA"/>
        </a:p>
      </dgm:t>
    </dgm:pt>
    <dgm:pt modelId="{02C586E4-2413-4BF1-8471-BBFA2780B6D9}" type="pres">
      <dgm:prSet presAssocID="{7D32ECEC-7A07-4EDD-808F-2181F28533C6}" presName="spacer" presStyleCnt="0"/>
      <dgm:spPr/>
      <dgm:t>
        <a:bodyPr/>
        <a:lstStyle/>
        <a:p>
          <a:endParaRPr lang="uk-UA"/>
        </a:p>
      </dgm:t>
    </dgm:pt>
    <dgm:pt modelId="{9D6EC873-6950-4F8B-A7AF-5647B5434854}" type="pres">
      <dgm:prSet presAssocID="{FE53555D-8883-4F78-A68A-C2F276178D4A}" presName="parentText" presStyleLbl="node1" presStyleIdx="1" presStyleCnt="2">
        <dgm:presLayoutVars>
          <dgm:chMax val="0"/>
          <dgm:bulletEnabled val="1"/>
        </dgm:presLayoutVars>
      </dgm:prSet>
      <dgm:spPr/>
      <dgm:t>
        <a:bodyPr/>
        <a:lstStyle/>
        <a:p>
          <a:endParaRPr lang="uk-UA"/>
        </a:p>
      </dgm:t>
    </dgm:pt>
  </dgm:ptLst>
  <dgm:cxnLst>
    <dgm:cxn modelId="{CDB1019E-ABB3-4D7C-9C5B-1A2443F64D36}" type="presOf" srcId="{D0917B83-75BC-4583-8540-B0F59536B50E}" destId="{76D056FF-B735-416C-8ED7-A387106AB097}" srcOrd="0" destOrd="0" presId="urn:microsoft.com/office/officeart/2005/8/layout/vList2"/>
    <dgm:cxn modelId="{DCA8486D-4F06-48F6-A7AF-61B9E0145701}" type="presOf" srcId="{FE53555D-8883-4F78-A68A-C2F276178D4A}" destId="{9D6EC873-6950-4F8B-A7AF-5647B5434854}" srcOrd="0" destOrd="0" presId="urn:microsoft.com/office/officeart/2005/8/layout/vList2"/>
    <dgm:cxn modelId="{1E347881-9271-48D0-9066-CD5655996D1A}" srcId="{ABC36493-6CC9-446D-86F7-E81C38EE925B}" destId="{FE53555D-8883-4F78-A68A-C2F276178D4A}" srcOrd="1" destOrd="0" parTransId="{6BD76F1F-D7FB-4A17-8179-3731147F1153}" sibTransId="{789660E8-BC17-4B5C-A5B0-89BA09724C1A}"/>
    <dgm:cxn modelId="{9E8D4728-3FBC-4050-AC7A-A9639C4A24D3}" type="presOf" srcId="{ABC36493-6CC9-446D-86F7-E81C38EE925B}" destId="{5A6EA450-3E05-4FD2-8702-C537D1456EF4}" srcOrd="0" destOrd="0" presId="urn:microsoft.com/office/officeart/2005/8/layout/vList2"/>
    <dgm:cxn modelId="{D9C4BE8B-D1CF-4228-ADE5-1E8127A156DF}" srcId="{ABC36493-6CC9-446D-86F7-E81C38EE925B}" destId="{D0917B83-75BC-4583-8540-B0F59536B50E}" srcOrd="0" destOrd="0" parTransId="{8446200D-4AFB-4F44-A82F-9E73E6644200}" sibTransId="{7D32ECEC-7A07-4EDD-808F-2181F28533C6}"/>
    <dgm:cxn modelId="{31CC47FF-6E04-42C6-A30F-08447CA360D8}" type="presParOf" srcId="{5A6EA450-3E05-4FD2-8702-C537D1456EF4}" destId="{76D056FF-B735-416C-8ED7-A387106AB097}" srcOrd="0" destOrd="0" presId="urn:microsoft.com/office/officeart/2005/8/layout/vList2"/>
    <dgm:cxn modelId="{FE522AD0-2EEA-41E2-935C-56EF5EB70B43}" type="presParOf" srcId="{5A6EA450-3E05-4FD2-8702-C537D1456EF4}" destId="{02C586E4-2413-4BF1-8471-BBFA2780B6D9}" srcOrd="1" destOrd="0" presId="urn:microsoft.com/office/officeart/2005/8/layout/vList2"/>
    <dgm:cxn modelId="{15FEB167-3721-481C-9DAE-F2E331EE29E9}" type="presParOf" srcId="{5A6EA450-3E05-4FD2-8702-C537D1456EF4}" destId="{9D6EC873-6950-4F8B-A7AF-5647B5434854}"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16230A-ACC2-41B5-8BBD-0748E7CB854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uk-UA"/>
        </a:p>
      </dgm:t>
    </dgm:pt>
    <dgm:pt modelId="{BAFE4A39-B1FB-455F-8F0A-FD4FDEC5E42B}">
      <dgm:prSet custT="1"/>
      <dgm:spPr>
        <a:solidFill>
          <a:srgbClr val="92D050"/>
        </a:solidFill>
      </dgm:spPr>
      <dgm:t>
        <a:bodyPr/>
        <a:lstStyle/>
        <a:p>
          <a:pPr rtl="0"/>
          <a:r>
            <a:rPr lang="uk-UA" sz="4000" b="1" baseline="0" dirty="0" smtClean="0">
              <a:ln>
                <a:solidFill>
                  <a:srgbClr val="9900CC"/>
                </a:solidFill>
              </a:ln>
              <a:solidFill>
                <a:srgbClr val="9900CC"/>
              </a:solidFill>
              <a:latin typeface="Times New Roman" pitchFamily="18" charset="0"/>
              <a:cs typeface="Times New Roman" pitchFamily="18" charset="0"/>
            </a:rPr>
            <a:t>Автономія закладів освіти</a:t>
          </a:r>
          <a:endParaRPr lang="uk-UA" sz="4000" b="1" baseline="0" dirty="0">
            <a:ln>
              <a:solidFill>
                <a:srgbClr val="9900CC"/>
              </a:solidFill>
            </a:ln>
            <a:solidFill>
              <a:srgbClr val="9900CC"/>
            </a:solidFill>
            <a:latin typeface="Times New Roman" pitchFamily="18" charset="0"/>
            <a:cs typeface="Times New Roman" pitchFamily="18" charset="0"/>
          </a:endParaRPr>
        </a:p>
      </dgm:t>
    </dgm:pt>
    <dgm:pt modelId="{D7FA405C-5EE0-467F-9934-E38DE03DF8AA}" type="parTrans" cxnId="{F6F1C686-2833-4EB5-A8F3-98BAD7ED84A8}">
      <dgm:prSet/>
      <dgm:spPr/>
      <dgm:t>
        <a:bodyPr/>
        <a:lstStyle/>
        <a:p>
          <a:endParaRPr lang="uk-UA"/>
        </a:p>
      </dgm:t>
    </dgm:pt>
    <dgm:pt modelId="{2C52CE4B-47E9-4A71-BD8D-BDD103992C25}" type="sibTrans" cxnId="{F6F1C686-2833-4EB5-A8F3-98BAD7ED84A8}">
      <dgm:prSet/>
      <dgm:spPr/>
      <dgm:t>
        <a:bodyPr/>
        <a:lstStyle/>
        <a:p>
          <a:endParaRPr lang="uk-UA"/>
        </a:p>
      </dgm:t>
    </dgm:pt>
    <dgm:pt modelId="{B5931DEC-71EE-4E51-B7D0-C009D23F884A}" type="pres">
      <dgm:prSet presAssocID="{7916230A-ACC2-41B5-8BBD-0748E7CB8543}" presName="Name0" presStyleCnt="0">
        <dgm:presLayoutVars>
          <dgm:chPref val="3"/>
          <dgm:dir/>
          <dgm:animLvl val="lvl"/>
          <dgm:resizeHandles/>
        </dgm:presLayoutVars>
      </dgm:prSet>
      <dgm:spPr/>
      <dgm:t>
        <a:bodyPr/>
        <a:lstStyle/>
        <a:p>
          <a:endParaRPr lang="ru-RU"/>
        </a:p>
      </dgm:t>
    </dgm:pt>
    <dgm:pt modelId="{7E867B22-2C1E-4D01-92AA-F6AE7242018A}" type="pres">
      <dgm:prSet presAssocID="{BAFE4A39-B1FB-455F-8F0A-FD4FDEC5E42B}" presName="horFlow" presStyleCnt="0"/>
      <dgm:spPr/>
    </dgm:pt>
    <dgm:pt modelId="{D179954F-CAB5-4949-83D6-7E0C616A424A}" type="pres">
      <dgm:prSet presAssocID="{BAFE4A39-B1FB-455F-8F0A-FD4FDEC5E42B}" presName="bigChev" presStyleLbl="node1" presStyleIdx="0" presStyleCnt="1" custScaleX="394605" custScaleY="116849" custLinFactNeighborX="19764" custLinFactNeighborY="98"/>
      <dgm:spPr/>
      <dgm:t>
        <a:bodyPr/>
        <a:lstStyle/>
        <a:p>
          <a:endParaRPr lang="ru-RU"/>
        </a:p>
      </dgm:t>
    </dgm:pt>
  </dgm:ptLst>
  <dgm:cxnLst>
    <dgm:cxn modelId="{F6F1C686-2833-4EB5-A8F3-98BAD7ED84A8}" srcId="{7916230A-ACC2-41B5-8BBD-0748E7CB8543}" destId="{BAFE4A39-B1FB-455F-8F0A-FD4FDEC5E42B}" srcOrd="0" destOrd="0" parTransId="{D7FA405C-5EE0-467F-9934-E38DE03DF8AA}" sibTransId="{2C52CE4B-47E9-4A71-BD8D-BDD103992C25}"/>
    <dgm:cxn modelId="{5195E509-2AD9-4E3C-BEB8-B8FB1AA1314B}" type="presOf" srcId="{BAFE4A39-B1FB-455F-8F0A-FD4FDEC5E42B}" destId="{D179954F-CAB5-4949-83D6-7E0C616A424A}" srcOrd="0" destOrd="0" presId="urn:microsoft.com/office/officeart/2005/8/layout/lProcess3"/>
    <dgm:cxn modelId="{945B572F-E5CA-4BA7-B744-CDEE0E7C8AB6}" type="presOf" srcId="{7916230A-ACC2-41B5-8BBD-0748E7CB8543}" destId="{B5931DEC-71EE-4E51-B7D0-C009D23F884A}" srcOrd="0" destOrd="0" presId="urn:microsoft.com/office/officeart/2005/8/layout/lProcess3"/>
    <dgm:cxn modelId="{E3B0E227-6DFB-413E-A4AE-199C2EEA67FB}" type="presParOf" srcId="{B5931DEC-71EE-4E51-B7D0-C009D23F884A}" destId="{7E867B22-2C1E-4D01-92AA-F6AE7242018A}" srcOrd="0" destOrd="0" presId="urn:microsoft.com/office/officeart/2005/8/layout/lProcess3"/>
    <dgm:cxn modelId="{48F2EEC6-E83A-4751-86ED-4FAB5FB48357}" type="presParOf" srcId="{7E867B22-2C1E-4D01-92AA-F6AE7242018A}" destId="{D179954F-CAB5-4949-83D6-7E0C616A424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C36493-6CC9-446D-86F7-E81C38EE925B}" type="doc">
      <dgm:prSet loTypeId="urn:microsoft.com/office/officeart/2005/8/layout/vList2" loCatId="list" qsTypeId="urn:microsoft.com/office/officeart/2005/8/quickstyle/3d5" qsCatId="3D" csTypeId="urn:microsoft.com/office/officeart/2005/8/colors/accent1_2" csCatId="accent1" phldr="1"/>
      <dgm:spPr>
        <a:scene3d>
          <a:camera prst="isometricOffAxis1Right" zoom="95000"/>
          <a:lightRig rig="flat" dir="t"/>
        </a:scene3d>
      </dgm:spPr>
      <dgm:t>
        <a:bodyPr/>
        <a:lstStyle/>
        <a:p>
          <a:endParaRPr lang="uk-UA"/>
        </a:p>
      </dgm:t>
    </dgm:pt>
    <dgm:pt modelId="{D0917B83-75BC-4583-8540-B0F59536B50E}">
      <dgm:prSet phldrT="[Текст]" custT="1"/>
      <dgm:spPr>
        <a:solidFill>
          <a:schemeClr val="tx2">
            <a:lumMod val="20000"/>
            <a:lumOff val="80000"/>
          </a:schemeClr>
        </a:solidFill>
        <a:ln>
          <a:solidFill>
            <a:srgbClr val="92D050"/>
          </a:solidFill>
        </a:ln>
        <a:sp3d extrusionH="381000" contourW="38100" prstMaterial="matte">
          <a:contourClr>
            <a:schemeClr val="lt1"/>
          </a:contourClr>
        </a:sp3d>
      </dgm:spPr>
      <dgm:t>
        <a:bodyPr/>
        <a:lstStyle/>
        <a:p>
          <a:r>
            <a:rPr lang="uk-UA" sz="2400" b="1" dirty="0" smtClean="0">
              <a:solidFill>
                <a:srgbClr val="7030A0"/>
              </a:solidFill>
              <a:latin typeface="Times New Roman" pitchFamily="18" charset="0"/>
              <a:cs typeface="Times New Roman" pitchFamily="18" charset="0"/>
            </a:rPr>
            <a:t>Згідно частини третьої статті 2 Закону України «Про освіту» суб’єкт освітньої діяльності має право самостійно приймати рішення з будь-яких питань у межах своєї автономії</a:t>
          </a:r>
        </a:p>
      </dgm:t>
    </dgm:pt>
    <dgm:pt modelId="{7D32ECEC-7A07-4EDD-808F-2181F28533C6}" type="sibTrans" cxnId="{D9C4BE8B-D1CF-4228-ADE5-1E8127A156DF}">
      <dgm:prSet/>
      <dgm:spPr/>
      <dgm:t>
        <a:bodyPr/>
        <a:lstStyle/>
        <a:p>
          <a:endParaRPr lang="uk-UA"/>
        </a:p>
      </dgm:t>
    </dgm:pt>
    <dgm:pt modelId="{8446200D-4AFB-4F44-A82F-9E73E6644200}" type="parTrans" cxnId="{D9C4BE8B-D1CF-4228-ADE5-1E8127A156DF}">
      <dgm:prSet/>
      <dgm:spPr/>
      <dgm:t>
        <a:bodyPr/>
        <a:lstStyle/>
        <a:p>
          <a:endParaRPr lang="uk-UA"/>
        </a:p>
      </dgm:t>
    </dgm:pt>
    <dgm:pt modelId="{FE53555D-8883-4F78-A68A-C2F276178D4A}">
      <dgm:prSet phldrT="[Текст]" custT="1"/>
      <dgm:spPr>
        <a:solidFill>
          <a:schemeClr val="tx2">
            <a:lumMod val="20000"/>
            <a:lumOff val="80000"/>
          </a:schemeClr>
        </a:solidFill>
        <a:ln>
          <a:solidFill>
            <a:srgbClr val="92D050"/>
          </a:solidFill>
        </a:ln>
      </dgm:spPr>
      <dgm:t>
        <a:bodyPr/>
        <a:lstStyle/>
        <a:p>
          <a:r>
            <a:rPr lang="uk-UA" sz="2400" b="1" dirty="0" smtClean="0">
              <a:solidFill>
                <a:srgbClr val="7030A0"/>
              </a:solidFill>
              <a:latin typeface="Times New Roman" pitchFamily="18" charset="0"/>
              <a:cs typeface="Times New Roman" pitchFamily="18" charset="0"/>
            </a:rPr>
            <a:t>З усіх питань, не врегульованих законодавством, заклади освіти мають право брати на себе </a:t>
          </a:r>
          <a:r>
            <a:rPr lang="uk-UA" sz="2400" b="1" dirty="0" smtClean="0">
              <a:ln>
                <a:solidFill>
                  <a:srgbClr val="9900CC"/>
                </a:solidFill>
              </a:ln>
              <a:solidFill>
                <a:srgbClr val="7030A0"/>
              </a:solidFill>
              <a:latin typeface="Times New Roman" pitchFamily="18" charset="0"/>
              <a:cs typeface="Times New Roman" pitchFamily="18" charset="0"/>
            </a:rPr>
            <a:t>ВІДПОВІДАЛЬНІСТЬ </a:t>
          </a:r>
          <a:r>
            <a:rPr lang="uk-UA" sz="2400" b="1" dirty="0" smtClean="0">
              <a:solidFill>
                <a:srgbClr val="7030A0"/>
              </a:solidFill>
              <a:latin typeface="Times New Roman" pitchFamily="18" charset="0"/>
              <a:cs typeface="Times New Roman" pitchFamily="18" charset="0"/>
            </a:rPr>
            <a:t>і самостійно приймати рішення з дотриманням загальних засад доброчесності і справедливості</a:t>
          </a:r>
          <a:endParaRPr lang="uk-UA" sz="2400" b="1" dirty="0">
            <a:solidFill>
              <a:srgbClr val="7030A0"/>
            </a:solidFill>
            <a:latin typeface="Times New Roman" pitchFamily="18" charset="0"/>
            <a:cs typeface="Times New Roman" pitchFamily="18" charset="0"/>
          </a:endParaRPr>
        </a:p>
      </dgm:t>
    </dgm:pt>
    <dgm:pt modelId="{789660E8-BC17-4B5C-A5B0-89BA09724C1A}" type="sibTrans" cxnId="{1E347881-9271-48D0-9066-CD5655996D1A}">
      <dgm:prSet/>
      <dgm:spPr/>
      <dgm:t>
        <a:bodyPr/>
        <a:lstStyle/>
        <a:p>
          <a:endParaRPr lang="uk-UA"/>
        </a:p>
      </dgm:t>
    </dgm:pt>
    <dgm:pt modelId="{6BD76F1F-D7FB-4A17-8179-3731147F1153}" type="parTrans" cxnId="{1E347881-9271-48D0-9066-CD5655996D1A}">
      <dgm:prSet/>
      <dgm:spPr/>
      <dgm:t>
        <a:bodyPr/>
        <a:lstStyle/>
        <a:p>
          <a:endParaRPr lang="uk-UA"/>
        </a:p>
      </dgm:t>
    </dgm:pt>
    <dgm:pt modelId="{5A6EA450-3E05-4FD2-8702-C537D1456EF4}" type="pres">
      <dgm:prSet presAssocID="{ABC36493-6CC9-446D-86F7-E81C38EE925B}" presName="linear" presStyleCnt="0">
        <dgm:presLayoutVars>
          <dgm:animLvl val="lvl"/>
          <dgm:resizeHandles val="exact"/>
        </dgm:presLayoutVars>
      </dgm:prSet>
      <dgm:spPr/>
      <dgm:t>
        <a:bodyPr/>
        <a:lstStyle/>
        <a:p>
          <a:endParaRPr lang="ru-RU"/>
        </a:p>
      </dgm:t>
    </dgm:pt>
    <dgm:pt modelId="{76D056FF-B735-416C-8ED7-A387106AB097}" type="pres">
      <dgm:prSet presAssocID="{D0917B83-75BC-4583-8540-B0F59536B50E}" presName="parentText" presStyleLbl="node1" presStyleIdx="0" presStyleCnt="2" custLinFactNeighborX="388" custLinFactNeighborY="40996">
        <dgm:presLayoutVars>
          <dgm:chMax val="0"/>
          <dgm:bulletEnabled val="1"/>
        </dgm:presLayoutVars>
      </dgm:prSet>
      <dgm:spPr/>
      <dgm:t>
        <a:bodyPr/>
        <a:lstStyle/>
        <a:p>
          <a:endParaRPr lang="uk-UA"/>
        </a:p>
      </dgm:t>
    </dgm:pt>
    <dgm:pt modelId="{02C586E4-2413-4BF1-8471-BBFA2780B6D9}" type="pres">
      <dgm:prSet presAssocID="{7D32ECEC-7A07-4EDD-808F-2181F28533C6}" presName="spacer" presStyleCnt="0"/>
      <dgm:spPr/>
      <dgm:t>
        <a:bodyPr/>
        <a:lstStyle/>
        <a:p>
          <a:endParaRPr lang="uk-UA"/>
        </a:p>
      </dgm:t>
    </dgm:pt>
    <dgm:pt modelId="{9D6EC873-6950-4F8B-A7AF-5647B5434854}" type="pres">
      <dgm:prSet presAssocID="{FE53555D-8883-4F78-A68A-C2F276178D4A}" presName="parentText" presStyleLbl="node1" presStyleIdx="1" presStyleCnt="2">
        <dgm:presLayoutVars>
          <dgm:chMax val="0"/>
          <dgm:bulletEnabled val="1"/>
        </dgm:presLayoutVars>
      </dgm:prSet>
      <dgm:spPr/>
      <dgm:t>
        <a:bodyPr/>
        <a:lstStyle/>
        <a:p>
          <a:endParaRPr lang="uk-UA"/>
        </a:p>
      </dgm:t>
    </dgm:pt>
  </dgm:ptLst>
  <dgm:cxnLst>
    <dgm:cxn modelId="{E6EA794F-F11D-4C6A-99C8-29A2EBD0AB71}" type="presOf" srcId="{FE53555D-8883-4F78-A68A-C2F276178D4A}" destId="{9D6EC873-6950-4F8B-A7AF-5647B5434854}" srcOrd="0" destOrd="0" presId="urn:microsoft.com/office/officeart/2005/8/layout/vList2"/>
    <dgm:cxn modelId="{1E347881-9271-48D0-9066-CD5655996D1A}" srcId="{ABC36493-6CC9-446D-86F7-E81C38EE925B}" destId="{FE53555D-8883-4F78-A68A-C2F276178D4A}" srcOrd="1" destOrd="0" parTransId="{6BD76F1F-D7FB-4A17-8179-3731147F1153}" sibTransId="{789660E8-BC17-4B5C-A5B0-89BA09724C1A}"/>
    <dgm:cxn modelId="{D9C4BE8B-D1CF-4228-ADE5-1E8127A156DF}" srcId="{ABC36493-6CC9-446D-86F7-E81C38EE925B}" destId="{D0917B83-75BC-4583-8540-B0F59536B50E}" srcOrd="0" destOrd="0" parTransId="{8446200D-4AFB-4F44-A82F-9E73E6644200}" sibTransId="{7D32ECEC-7A07-4EDD-808F-2181F28533C6}"/>
    <dgm:cxn modelId="{B3D0B70E-41F1-4D92-B860-AAA0CC4E9DF5}" type="presOf" srcId="{ABC36493-6CC9-446D-86F7-E81C38EE925B}" destId="{5A6EA450-3E05-4FD2-8702-C537D1456EF4}" srcOrd="0" destOrd="0" presId="urn:microsoft.com/office/officeart/2005/8/layout/vList2"/>
    <dgm:cxn modelId="{1F1181AC-0D0E-459A-9C64-86A530BECD3C}" type="presOf" srcId="{D0917B83-75BC-4583-8540-B0F59536B50E}" destId="{76D056FF-B735-416C-8ED7-A387106AB097}" srcOrd="0" destOrd="0" presId="urn:microsoft.com/office/officeart/2005/8/layout/vList2"/>
    <dgm:cxn modelId="{7F3869EE-8050-416C-8671-68B9FBBEF170}" type="presParOf" srcId="{5A6EA450-3E05-4FD2-8702-C537D1456EF4}" destId="{76D056FF-B735-416C-8ED7-A387106AB097}" srcOrd="0" destOrd="0" presId="urn:microsoft.com/office/officeart/2005/8/layout/vList2"/>
    <dgm:cxn modelId="{025CB49D-57AA-4D3E-A139-0F98386C82BF}" type="presParOf" srcId="{5A6EA450-3E05-4FD2-8702-C537D1456EF4}" destId="{02C586E4-2413-4BF1-8471-BBFA2780B6D9}" srcOrd="1" destOrd="0" presId="urn:microsoft.com/office/officeart/2005/8/layout/vList2"/>
    <dgm:cxn modelId="{DE22FA12-892D-4F63-80F9-B02843B37F80}" type="presParOf" srcId="{5A6EA450-3E05-4FD2-8702-C537D1456EF4}" destId="{9D6EC873-6950-4F8B-A7AF-5647B5434854}"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916230A-ACC2-41B5-8BBD-0748E7CB854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uk-UA"/>
        </a:p>
      </dgm:t>
    </dgm:pt>
    <dgm:pt modelId="{BAFE4A39-B1FB-455F-8F0A-FD4FDEC5E42B}">
      <dgm:prSet custT="1"/>
      <dgm:spPr>
        <a:solidFill>
          <a:srgbClr val="92D050"/>
        </a:solidFill>
      </dgm:spPr>
      <dgm:t>
        <a:bodyPr/>
        <a:lstStyle/>
        <a:p>
          <a:pPr rtl="0"/>
          <a:r>
            <a:rPr lang="uk-UA" sz="3600" b="1" baseline="0" dirty="0" smtClean="0">
              <a:ln>
                <a:solidFill>
                  <a:srgbClr val="9900CC"/>
                </a:solidFill>
              </a:ln>
              <a:solidFill>
                <a:srgbClr val="9900CC"/>
              </a:solidFill>
              <a:latin typeface="Times New Roman" pitchFamily="18" charset="0"/>
              <a:cs typeface="Times New Roman" pitchFamily="18" charset="0"/>
            </a:rPr>
            <a:t>Права педагогічних працівників</a:t>
          </a:r>
          <a:endParaRPr lang="uk-UA" sz="3600" b="1" baseline="0" dirty="0">
            <a:ln>
              <a:solidFill>
                <a:srgbClr val="9900CC"/>
              </a:solidFill>
            </a:ln>
            <a:solidFill>
              <a:srgbClr val="9900CC"/>
            </a:solidFill>
            <a:latin typeface="Times New Roman" pitchFamily="18" charset="0"/>
            <a:cs typeface="Times New Roman" pitchFamily="18" charset="0"/>
          </a:endParaRPr>
        </a:p>
      </dgm:t>
    </dgm:pt>
    <dgm:pt modelId="{D7FA405C-5EE0-467F-9934-E38DE03DF8AA}" type="parTrans" cxnId="{F6F1C686-2833-4EB5-A8F3-98BAD7ED84A8}">
      <dgm:prSet/>
      <dgm:spPr/>
      <dgm:t>
        <a:bodyPr/>
        <a:lstStyle/>
        <a:p>
          <a:endParaRPr lang="uk-UA"/>
        </a:p>
      </dgm:t>
    </dgm:pt>
    <dgm:pt modelId="{2C52CE4B-47E9-4A71-BD8D-BDD103992C25}" type="sibTrans" cxnId="{F6F1C686-2833-4EB5-A8F3-98BAD7ED84A8}">
      <dgm:prSet/>
      <dgm:spPr/>
      <dgm:t>
        <a:bodyPr/>
        <a:lstStyle/>
        <a:p>
          <a:endParaRPr lang="uk-UA"/>
        </a:p>
      </dgm:t>
    </dgm:pt>
    <dgm:pt modelId="{B5931DEC-71EE-4E51-B7D0-C009D23F884A}" type="pres">
      <dgm:prSet presAssocID="{7916230A-ACC2-41B5-8BBD-0748E7CB8543}" presName="Name0" presStyleCnt="0">
        <dgm:presLayoutVars>
          <dgm:chPref val="3"/>
          <dgm:dir/>
          <dgm:animLvl val="lvl"/>
          <dgm:resizeHandles/>
        </dgm:presLayoutVars>
      </dgm:prSet>
      <dgm:spPr/>
      <dgm:t>
        <a:bodyPr/>
        <a:lstStyle/>
        <a:p>
          <a:endParaRPr lang="ru-RU"/>
        </a:p>
      </dgm:t>
    </dgm:pt>
    <dgm:pt modelId="{7E867B22-2C1E-4D01-92AA-F6AE7242018A}" type="pres">
      <dgm:prSet presAssocID="{BAFE4A39-B1FB-455F-8F0A-FD4FDEC5E42B}" presName="horFlow" presStyleCnt="0"/>
      <dgm:spPr/>
    </dgm:pt>
    <dgm:pt modelId="{D179954F-CAB5-4949-83D6-7E0C616A424A}" type="pres">
      <dgm:prSet presAssocID="{BAFE4A39-B1FB-455F-8F0A-FD4FDEC5E42B}" presName="bigChev" presStyleLbl="node1" presStyleIdx="0" presStyleCnt="1" custScaleX="331392" custScaleY="100219" custLinFactNeighborX="30744" custLinFactNeighborY="6614"/>
      <dgm:spPr/>
      <dgm:t>
        <a:bodyPr/>
        <a:lstStyle/>
        <a:p>
          <a:endParaRPr lang="uk-UA"/>
        </a:p>
      </dgm:t>
    </dgm:pt>
  </dgm:ptLst>
  <dgm:cxnLst>
    <dgm:cxn modelId="{F6F1C686-2833-4EB5-A8F3-98BAD7ED84A8}" srcId="{7916230A-ACC2-41B5-8BBD-0748E7CB8543}" destId="{BAFE4A39-B1FB-455F-8F0A-FD4FDEC5E42B}" srcOrd="0" destOrd="0" parTransId="{D7FA405C-5EE0-467F-9934-E38DE03DF8AA}" sibTransId="{2C52CE4B-47E9-4A71-BD8D-BDD103992C25}"/>
    <dgm:cxn modelId="{C8BC29FC-A5D9-43F4-ACBB-D172C67C37AB}" type="presOf" srcId="{7916230A-ACC2-41B5-8BBD-0748E7CB8543}" destId="{B5931DEC-71EE-4E51-B7D0-C009D23F884A}" srcOrd="0" destOrd="0" presId="urn:microsoft.com/office/officeart/2005/8/layout/lProcess3"/>
    <dgm:cxn modelId="{896B55DA-325B-4C01-8045-3AC797C95FD9}" type="presOf" srcId="{BAFE4A39-B1FB-455F-8F0A-FD4FDEC5E42B}" destId="{D179954F-CAB5-4949-83D6-7E0C616A424A}" srcOrd="0" destOrd="0" presId="urn:microsoft.com/office/officeart/2005/8/layout/lProcess3"/>
    <dgm:cxn modelId="{E2FDC1B7-727B-4C07-A83A-2D5383584997}" type="presParOf" srcId="{B5931DEC-71EE-4E51-B7D0-C009D23F884A}" destId="{7E867B22-2C1E-4D01-92AA-F6AE7242018A}" srcOrd="0" destOrd="0" presId="urn:microsoft.com/office/officeart/2005/8/layout/lProcess3"/>
    <dgm:cxn modelId="{CC0234A1-F2AF-4D55-8BC8-84FB3C3BAD34}" type="presParOf" srcId="{7E867B22-2C1E-4D01-92AA-F6AE7242018A}" destId="{D179954F-CAB5-4949-83D6-7E0C616A424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916230A-ACC2-41B5-8BBD-0748E7CB854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uk-UA"/>
        </a:p>
      </dgm:t>
    </dgm:pt>
    <dgm:pt modelId="{BAFE4A39-B1FB-455F-8F0A-FD4FDEC5E42B}">
      <dgm:prSet custT="1"/>
      <dgm:spPr>
        <a:solidFill>
          <a:srgbClr val="92D050"/>
        </a:solidFill>
      </dgm:spPr>
      <dgm:t>
        <a:bodyPr/>
        <a:lstStyle/>
        <a:p>
          <a:pPr rtl="0"/>
          <a:r>
            <a:rPr lang="uk-UA" sz="4000" b="1" baseline="0" dirty="0" smtClean="0">
              <a:solidFill>
                <a:srgbClr val="9900CC"/>
              </a:solidFill>
              <a:latin typeface="Times New Roman" pitchFamily="18" charset="0"/>
              <a:cs typeface="Times New Roman" pitchFamily="18" charset="0"/>
            </a:rPr>
            <a:t>Права педагогічних працівників</a:t>
          </a:r>
          <a:endParaRPr lang="uk-UA" sz="4000" b="1" baseline="0" dirty="0">
            <a:solidFill>
              <a:srgbClr val="9900CC"/>
            </a:solidFill>
            <a:latin typeface="Times New Roman" pitchFamily="18" charset="0"/>
            <a:cs typeface="Times New Roman" pitchFamily="18" charset="0"/>
          </a:endParaRPr>
        </a:p>
      </dgm:t>
    </dgm:pt>
    <dgm:pt modelId="{D7FA405C-5EE0-467F-9934-E38DE03DF8AA}" type="parTrans" cxnId="{F6F1C686-2833-4EB5-A8F3-98BAD7ED84A8}">
      <dgm:prSet/>
      <dgm:spPr/>
      <dgm:t>
        <a:bodyPr/>
        <a:lstStyle/>
        <a:p>
          <a:endParaRPr lang="uk-UA"/>
        </a:p>
      </dgm:t>
    </dgm:pt>
    <dgm:pt modelId="{2C52CE4B-47E9-4A71-BD8D-BDD103992C25}" type="sibTrans" cxnId="{F6F1C686-2833-4EB5-A8F3-98BAD7ED84A8}">
      <dgm:prSet/>
      <dgm:spPr/>
      <dgm:t>
        <a:bodyPr/>
        <a:lstStyle/>
        <a:p>
          <a:endParaRPr lang="uk-UA"/>
        </a:p>
      </dgm:t>
    </dgm:pt>
    <dgm:pt modelId="{B5931DEC-71EE-4E51-B7D0-C009D23F884A}" type="pres">
      <dgm:prSet presAssocID="{7916230A-ACC2-41B5-8BBD-0748E7CB8543}" presName="Name0" presStyleCnt="0">
        <dgm:presLayoutVars>
          <dgm:chPref val="3"/>
          <dgm:dir/>
          <dgm:animLvl val="lvl"/>
          <dgm:resizeHandles/>
        </dgm:presLayoutVars>
      </dgm:prSet>
      <dgm:spPr/>
      <dgm:t>
        <a:bodyPr/>
        <a:lstStyle/>
        <a:p>
          <a:endParaRPr lang="ru-RU"/>
        </a:p>
      </dgm:t>
    </dgm:pt>
    <dgm:pt modelId="{7E867B22-2C1E-4D01-92AA-F6AE7242018A}" type="pres">
      <dgm:prSet presAssocID="{BAFE4A39-B1FB-455F-8F0A-FD4FDEC5E42B}" presName="horFlow" presStyleCnt="0"/>
      <dgm:spPr/>
    </dgm:pt>
    <dgm:pt modelId="{D179954F-CAB5-4949-83D6-7E0C616A424A}" type="pres">
      <dgm:prSet presAssocID="{BAFE4A39-B1FB-455F-8F0A-FD4FDEC5E42B}" presName="bigChev" presStyleLbl="node1" presStyleIdx="0" presStyleCnt="1" custAng="0" custScaleX="495284" custScaleY="233433" custLinFactNeighborX="-10485" custLinFactNeighborY="56670"/>
      <dgm:spPr/>
      <dgm:t>
        <a:bodyPr/>
        <a:lstStyle/>
        <a:p>
          <a:endParaRPr lang="uk-UA"/>
        </a:p>
      </dgm:t>
    </dgm:pt>
  </dgm:ptLst>
  <dgm:cxnLst>
    <dgm:cxn modelId="{F6F1C686-2833-4EB5-A8F3-98BAD7ED84A8}" srcId="{7916230A-ACC2-41B5-8BBD-0748E7CB8543}" destId="{BAFE4A39-B1FB-455F-8F0A-FD4FDEC5E42B}" srcOrd="0" destOrd="0" parTransId="{D7FA405C-5EE0-467F-9934-E38DE03DF8AA}" sibTransId="{2C52CE4B-47E9-4A71-BD8D-BDD103992C25}"/>
    <dgm:cxn modelId="{5DB1BC3F-D055-4A8A-9DBE-23336709BE3F}" type="presOf" srcId="{7916230A-ACC2-41B5-8BBD-0748E7CB8543}" destId="{B5931DEC-71EE-4E51-B7D0-C009D23F884A}" srcOrd="0" destOrd="0" presId="urn:microsoft.com/office/officeart/2005/8/layout/lProcess3"/>
    <dgm:cxn modelId="{6DFB2A02-D6D1-4358-A605-5673EE3EC4E3}" type="presOf" srcId="{BAFE4A39-B1FB-455F-8F0A-FD4FDEC5E42B}" destId="{D179954F-CAB5-4949-83D6-7E0C616A424A}" srcOrd="0" destOrd="0" presId="urn:microsoft.com/office/officeart/2005/8/layout/lProcess3"/>
    <dgm:cxn modelId="{BC0D3726-A09C-45C3-B000-762DD22C52AA}" type="presParOf" srcId="{B5931DEC-71EE-4E51-B7D0-C009D23F884A}" destId="{7E867B22-2C1E-4D01-92AA-F6AE7242018A}" srcOrd="0" destOrd="0" presId="urn:microsoft.com/office/officeart/2005/8/layout/lProcess3"/>
    <dgm:cxn modelId="{36CDFE01-6B76-46FC-8383-9CE619E6B632}" type="presParOf" srcId="{7E867B22-2C1E-4D01-92AA-F6AE7242018A}" destId="{D179954F-CAB5-4949-83D6-7E0C616A424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916230A-ACC2-41B5-8BBD-0748E7CB854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uk-UA"/>
        </a:p>
      </dgm:t>
    </dgm:pt>
    <dgm:pt modelId="{BAFE4A39-B1FB-455F-8F0A-FD4FDEC5E42B}">
      <dgm:prSet custT="1"/>
      <dgm:spPr>
        <a:solidFill>
          <a:srgbClr val="92D050"/>
        </a:solidFill>
      </dgm:spPr>
      <dgm:t>
        <a:bodyPr/>
        <a:lstStyle/>
        <a:p>
          <a:pPr rtl="0"/>
          <a:r>
            <a:rPr lang="uk-UA" sz="4000" b="1" baseline="0" dirty="0" smtClean="0">
              <a:ln>
                <a:solidFill>
                  <a:srgbClr val="9900CC"/>
                </a:solidFill>
              </a:ln>
              <a:solidFill>
                <a:srgbClr val="9900CC"/>
              </a:solidFill>
              <a:latin typeface="Times New Roman" pitchFamily="18" charset="0"/>
              <a:cs typeface="Times New Roman" pitchFamily="18" charset="0"/>
            </a:rPr>
            <a:t>Визнання результатів ПК</a:t>
          </a:r>
          <a:endParaRPr lang="uk-UA" sz="4000" b="1" baseline="0" dirty="0">
            <a:ln>
              <a:solidFill>
                <a:srgbClr val="9900CC"/>
              </a:solidFill>
            </a:ln>
            <a:solidFill>
              <a:srgbClr val="9900CC"/>
            </a:solidFill>
            <a:latin typeface="Times New Roman" pitchFamily="18" charset="0"/>
            <a:cs typeface="Times New Roman" pitchFamily="18" charset="0"/>
          </a:endParaRPr>
        </a:p>
      </dgm:t>
    </dgm:pt>
    <dgm:pt modelId="{D7FA405C-5EE0-467F-9934-E38DE03DF8AA}" type="parTrans" cxnId="{F6F1C686-2833-4EB5-A8F3-98BAD7ED84A8}">
      <dgm:prSet/>
      <dgm:spPr/>
      <dgm:t>
        <a:bodyPr/>
        <a:lstStyle/>
        <a:p>
          <a:endParaRPr lang="uk-UA"/>
        </a:p>
      </dgm:t>
    </dgm:pt>
    <dgm:pt modelId="{2C52CE4B-47E9-4A71-BD8D-BDD103992C25}" type="sibTrans" cxnId="{F6F1C686-2833-4EB5-A8F3-98BAD7ED84A8}">
      <dgm:prSet/>
      <dgm:spPr/>
      <dgm:t>
        <a:bodyPr/>
        <a:lstStyle/>
        <a:p>
          <a:endParaRPr lang="uk-UA"/>
        </a:p>
      </dgm:t>
    </dgm:pt>
    <dgm:pt modelId="{B5931DEC-71EE-4E51-B7D0-C009D23F884A}" type="pres">
      <dgm:prSet presAssocID="{7916230A-ACC2-41B5-8BBD-0748E7CB8543}" presName="Name0" presStyleCnt="0">
        <dgm:presLayoutVars>
          <dgm:chPref val="3"/>
          <dgm:dir/>
          <dgm:animLvl val="lvl"/>
          <dgm:resizeHandles/>
        </dgm:presLayoutVars>
      </dgm:prSet>
      <dgm:spPr/>
      <dgm:t>
        <a:bodyPr/>
        <a:lstStyle/>
        <a:p>
          <a:endParaRPr lang="ru-RU"/>
        </a:p>
      </dgm:t>
    </dgm:pt>
    <dgm:pt modelId="{7E867B22-2C1E-4D01-92AA-F6AE7242018A}" type="pres">
      <dgm:prSet presAssocID="{BAFE4A39-B1FB-455F-8F0A-FD4FDEC5E42B}" presName="horFlow" presStyleCnt="0"/>
      <dgm:spPr/>
    </dgm:pt>
    <dgm:pt modelId="{D179954F-CAB5-4949-83D6-7E0C616A424A}" type="pres">
      <dgm:prSet presAssocID="{BAFE4A39-B1FB-455F-8F0A-FD4FDEC5E42B}" presName="bigChev" presStyleLbl="node1" presStyleIdx="0" presStyleCnt="1" custScaleX="306587" custScaleY="135336" custLinFactNeighborX="56224" custLinFactNeighborY="-2580"/>
      <dgm:spPr/>
      <dgm:t>
        <a:bodyPr/>
        <a:lstStyle/>
        <a:p>
          <a:endParaRPr lang="uk-UA"/>
        </a:p>
      </dgm:t>
    </dgm:pt>
  </dgm:ptLst>
  <dgm:cxnLst>
    <dgm:cxn modelId="{13FF2698-CD2B-43A1-AB5A-8AE6E3A583FE}" type="presOf" srcId="{BAFE4A39-B1FB-455F-8F0A-FD4FDEC5E42B}" destId="{D179954F-CAB5-4949-83D6-7E0C616A424A}" srcOrd="0" destOrd="0" presId="urn:microsoft.com/office/officeart/2005/8/layout/lProcess3"/>
    <dgm:cxn modelId="{F6F1C686-2833-4EB5-A8F3-98BAD7ED84A8}" srcId="{7916230A-ACC2-41B5-8BBD-0748E7CB8543}" destId="{BAFE4A39-B1FB-455F-8F0A-FD4FDEC5E42B}" srcOrd="0" destOrd="0" parTransId="{D7FA405C-5EE0-467F-9934-E38DE03DF8AA}" sibTransId="{2C52CE4B-47E9-4A71-BD8D-BDD103992C25}"/>
    <dgm:cxn modelId="{B03B8602-6EFF-4895-8378-65D4F5335FE5}" type="presOf" srcId="{7916230A-ACC2-41B5-8BBD-0748E7CB8543}" destId="{B5931DEC-71EE-4E51-B7D0-C009D23F884A}" srcOrd="0" destOrd="0" presId="urn:microsoft.com/office/officeart/2005/8/layout/lProcess3"/>
    <dgm:cxn modelId="{3B6F5F3F-27D7-43D6-8815-D3224DF02429}" type="presParOf" srcId="{B5931DEC-71EE-4E51-B7D0-C009D23F884A}" destId="{7E867B22-2C1E-4D01-92AA-F6AE7242018A}" srcOrd="0" destOrd="0" presId="urn:microsoft.com/office/officeart/2005/8/layout/lProcess3"/>
    <dgm:cxn modelId="{28A2B75F-CA86-4718-8F2C-812419D83E95}" type="presParOf" srcId="{7E867B22-2C1E-4D01-92AA-F6AE7242018A}" destId="{D179954F-CAB5-4949-83D6-7E0C616A424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916230A-ACC2-41B5-8BBD-0748E7CB854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uk-UA"/>
        </a:p>
      </dgm:t>
    </dgm:pt>
    <dgm:pt modelId="{BAFE4A39-B1FB-455F-8F0A-FD4FDEC5E42B}">
      <dgm:prSet custT="1"/>
      <dgm:spPr>
        <a:solidFill>
          <a:srgbClr val="92D050"/>
        </a:solidFill>
      </dgm:spPr>
      <dgm:t>
        <a:bodyPr/>
        <a:lstStyle/>
        <a:p>
          <a:pPr rtl="0"/>
          <a:r>
            <a:rPr lang="uk-UA" sz="4000" b="1" cap="none" spc="0" baseline="0" dirty="0" smtClean="0">
              <a:ln w="18000">
                <a:solidFill>
                  <a:srgbClr val="9900CC"/>
                </a:solidFill>
                <a:prstDash val="solid"/>
                <a:miter lim="800000"/>
              </a:ln>
              <a:solidFill>
                <a:srgbClr val="9900CC"/>
              </a:solidFill>
              <a:effectLst>
                <a:outerShdw blurRad="25500" dist="23000" dir="7020000" algn="tl">
                  <a:srgbClr val="000000">
                    <a:alpha val="50000"/>
                  </a:srgbClr>
                </a:outerShdw>
              </a:effectLst>
              <a:latin typeface="Times New Roman" pitchFamily="18" charset="0"/>
              <a:cs typeface="Times New Roman" pitchFamily="18" charset="0"/>
            </a:rPr>
            <a:t>Визнання результатів  ПК</a:t>
          </a:r>
          <a:endParaRPr lang="uk-UA" sz="4000" b="1" cap="none" spc="0" baseline="0" dirty="0">
            <a:ln w="18000">
              <a:solidFill>
                <a:srgbClr val="9900CC"/>
              </a:solidFill>
              <a:prstDash val="solid"/>
              <a:miter lim="800000"/>
            </a:ln>
            <a:solidFill>
              <a:srgbClr val="9900CC"/>
            </a:solidFill>
            <a:effectLst>
              <a:outerShdw blurRad="25500" dist="23000" dir="7020000" algn="tl">
                <a:srgbClr val="000000">
                  <a:alpha val="50000"/>
                </a:srgbClr>
              </a:outerShdw>
            </a:effectLst>
            <a:latin typeface="Times New Roman" pitchFamily="18" charset="0"/>
            <a:cs typeface="Times New Roman" pitchFamily="18" charset="0"/>
          </a:endParaRPr>
        </a:p>
      </dgm:t>
    </dgm:pt>
    <dgm:pt modelId="{D7FA405C-5EE0-467F-9934-E38DE03DF8AA}" type="parTrans" cxnId="{F6F1C686-2833-4EB5-A8F3-98BAD7ED84A8}">
      <dgm:prSet/>
      <dgm:spPr/>
      <dgm:t>
        <a:bodyPr/>
        <a:lstStyle/>
        <a:p>
          <a:endParaRPr lang="uk-UA" sz="4400">
            <a:ln>
              <a:solidFill>
                <a:srgbClr val="9900CC"/>
              </a:solidFill>
            </a:ln>
            <a:solidFill>
              <a:srgbClr val="7030A0"/>
            </a:solidFill>
          </a:endParaRPr>
        </a:p>
      </dgm:t>
    </dgm:pt>
    <dgm:pt modelId="{2C52CE4B-47E9-4A71-BD8D-BDD103992C25}" type="sibTrans" cxnId="{F6F1C686-2833-4EB5-A8F3-98BAD7ED84A8}">
      <dgm:prSet/>
      <dgm:spPr/>
      <dgm:t>
        <a:bodyPr/>
        <a:lstStyle/>
        <a:p>
          <a:endParaRPr lang="uk-UA" sz="4400">
            <a:ln>
              <a:solidFill>
                <a:srgbClr val="9900CC"/>
              </a:solidFill>
            </a:ln>
            <a:solidFill>
              <a:srgbClr val="7030A0"/>
            </a:solidFill>
          </a:endParaRPr>
        </a:p>
      </dgm:t>
    </dgm:pt>
    <dgm:pt modelId="{B5931DEC-71EE-4E51-B7D0-C009D23F884A}" type="pres">
      <dgm:prSet presAssocID="{7916230A-ACC2-41B5-8BBD-0748E7CB8543}" presName="Name0" presStyleCnt="0">
        <dgm:presLayoutVars>
          <dgm:chPref val="3"/>
          <dgm:dir/>
          <dgm:animLvl val="lvl"/>
          <dgm:resizeHandles/>
        </dgm:presLayoutVars>
      </dgm:prSet>
      <dgm:spPr/>
      <dgm:t>
        <a:bodyPr/>
        <a:lstStyle/>
        <a:p>
          <a:endParaRPr lang="ru-RU"/>
        </a:p>
      </dgm:t>
    </dgm:pt>
    <dgm:pt modelId="{7E867B22-2C1E-4D01-92AA-F6AE7242018A}" type="pres">
      <dgm:prSet presAssocID="{BAFE4A39-B1FB-455F-8F0A-FD4FDEC5E42B}" presName="horFlow" presStyleCnt="0"/>
      <dgm:spPr/>
    </dgm:pt>
    <dgm:pt modelId="{D179954F-CAB5-4949-83D6-7E0C616A424A}" type="pres">
      <dgm:prSet presAssocID="{BAFE4A39-B1FB-455F-8F0A-FD4FDEC5E42B}" presName="bigChev" presStyleLbl="node1" presStyleIdx="0" presStyleCnt="1" custScaleX="295101" custScaleY="100603" custLinFactNeighborX="56224" custLinFactNeighborY="-2580"/>
      <dgm:spPr/>
      <dgm:t>
        <a:bodyPr/>
        <a:lstStyle/>
        <a:p>
          <a:endParaRPr lang="uk-UA"/>
        </a:p>
      </dgm:t>
    </dgm:pt>
  </dgm:ptLst>
  <dgm:cxnLst>
    <dgm:cxn modelId="{78C72E4B-EF68-45DB-BD1C-C22B7A586773}" type="presOf" srcId="{7916230A-ACC2-41B5-8BBD-0748E7CB8543}" destId="{B5931DEC-71EE-4E51-B7D0-C009D23F884A}" srcOrd="0" destOrd="0" presId="urn:microsoft.com/office/officeart/2005/8/layout/lProcess3"/>
    <dgm:cxn modelId="{F6F1C686-2833-4EB5-A8F3-98BAD7ED84A8}" srcId="{7916230A-ACC2-41B5-8BBD-0748E7CB8543}" destId="{BAFE4A39-B1FB-455F-8F0A-FD4FDEC5E42B}" srcOrd="0" destOrd="0" parTransId="{D7FA405C-5EE0-467F-9934-E38DE03DF8AA}" sibTransId="{2C52CE4B-47E9-4A71-BD8D-BDD103992C25}"/>
    <dgm:cxn modelId="{1C733630-5DE5-4A21-86B8-F3B6B796E1E2}" type="presOf" srcId="{BAFE4A39-B1FB-455F-8F0A-FD4FDEC5E42B}" destId="{D179954F-CAB5-4949-83D6-7E0C616A424A}" srcOrd="0" destOrd="0" presId="urn:microsoft.com/office/officeart/2005/8/layout/lProcess3"/>
    <dgm:cxn modelId="{80C3A6A2-DA4C-43CC-AE54-115E115EAD63}" type="presParOf" srcId="{B5931DEC-71EE-4E51-B7D0-C009D23F884A}" destId="{7E867B22-2C1E-4D01-92AA-F6AE7242018A}" srcOrd="0" destOrd="0" presId="urn:microsoft.com/office/officeart/2005/8/layout/lProcess3"/>
    <dgm:cxn modelId="{7E06A126-809E-4D89-A681-58B90CD522C0}" type="presParOf" srcId="{7E867B22-2C1E-4D01-92AA-F6AE7242018A}" destId="{D179954F-CAB5-4949-83D6-7E0C616A424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009D542-A58A-4EE3-8EE5-A3C3D16D08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1555C329-85BE-4838-980B-F46F977DF3CE}">
      <dgm:prSet phldrT="[Текст]" custT="1"/>
      <dgm:spPr>
        <a:solidFill>
          <a:schemeClr val="tx2">
            <a:lumMod val="20000"/>
            <a:lumOff val="80000"/>
          </a:schemeClr>
        </a:solidFill>
        <a:ln>
          <a:solidFill>
            <a:schemeClr val="accent1"/>
          </a:solidFill>
        </a:ln>
        <a:scene3d>
          <a:camera prst="isometricOffAxis1Right"/>
          <a:lightRig rig="threePt" dir="t"/>
        </a:scene3d>
      </dgm:spPr>
      <dgm:t>
        <a:bodyPr/>
        <a:lstStyle/>
        <a:p>
          <a:r>
            <a:rPr lang="uk-UA" sz="2400" b="1" dirty="0" smtClean="0">
              <a:solidFill>
                <a:srgbClr val="7030A0"/>
              </a:solidFill>
              <a:latin typeface="Times New Roman" pitchFamily="18" charset="0"/>
              <a:cs typeface="Times New Roman" pitchFamily="18" charset="0"/>
            </a:rPr>
            <a:t>Для визнання результатів педагогічна рада заслуховує педагогічного працівника щодо якості </a:t>
          </a:r>
          <a:r>
            <a:rPr lang="uk-UA" sz="2400" b="1" dirty="0" smtClean="0">
              <a:solidFill>
                <a:srgbClr val="7030A0"/>
              </a:solidFill>
              <a:latin typeface="Times New Roman" pitchFamily="18" charset="0"/>
              <a:cs typeface="Times New Roman" pitchFamily="18" charset="0"/>
            </a:rPr>
            <a:t> </a:t>
          </a:r>
          <a:r>
            <a:rPr lang="uk-UA" sz="2400" b="1" dirty="0" smtClean="0">
              <a:solidFill>
                <a:srgbClr val="7030A0"/>
              </a:solidFill>
              <a:latin typeface="Times New Roman" pitchFamily="18" charset="0"/>
              <a:cs typeface="Times New Roman" pitchFamily="18" charset="0"/>
            </a:rPr>
            <a:t>та результатів виконання програми ПК, дотримання суб’єктом ПК умов договору та приймає рішення про:</a:t>
          </a:r>
          <a:endParaRPr lang="uk-UA" sz="2400" b="1" dirty="0">
            <a:solidFill>
              <a:srgbClr val="7030A0"/>
            </a:solidFill>
            <a:latin typeface="Times New Roman" pitchFamily="18" charset="0"/>
            <a:cs typeface="Times New Roman" pitchFamily="18" charset="0"/>
          </a:endParaRPr>
        </a:p>
      </dgm:t>
    </dgm:pt>
    <dgm:pt modelId="{73FA9CC7-4DA2-4FA5-B4E3-0763CFA3D143}" type="parTrans" cxnId="{89A1D364-6285-4E54-A5F9-9732DCFDCE06}">
      <dgm:prSet/>
      <dgm:spPr/>
      <dgm:t>
        <a:bodyPr/>
        <a:lstStyle/>
        <a:p>
          <a:endParaRPr lang="uk-UA"/>
        </a:p>
      </dgm:t>
    </dgm:pt>
    <dgm:pt modelId="{D1BCD37B-6BA1-4E4A-B21E-44540AA44C6D}" type="sibTrans" cxnId="{89A1D364-6285-4E54-A5F9-9732DCFDCE06}">
      <dgm:prSet/>
      <dgm:spPr/>
      <dgm:t>
        <a:bodyPr/>
        <a:lstStyle/>
        <a:p>
          <a:endParaRPr lang="uk-UA"/>
        </a:p>
      </dgm:t>
    </dgm:pt>
    <dgm:pt modelId="{DB75FCF6-2455-4796-B1F4-B35B54DE9179}">
      <dgm:prSet phldrT="[Текст]" custT="1"/>
      <dgm:spPr>
        <a:solidFill>
          <a:schemeClr val="tx2">
            <a:lumMod val="20000"/>
            <a:lumOff val="80000"/>
          </a:schemeClr>
        </a:solidFill>
        <a:ln>
          <a:solidFill>
            <a:schemeClr val="tx2">
              <a:lumMod val="40000"/>
              <a:lumOff val="60000"/>
            </a:schemeClr>
          </a:solidFill>
        </a:ln>
        <a:scene3d>
          <a:camera prst="isometricOffAxis1Right"/>
          <a:lightRig rig="threePt" dir="t"/>
        </a:scene3d>
      </dgm:spPr>
      <dgm:t>
        <a:bodyPr/>
        <a:lstStyle/>
        <a:p>
          <a:r>
            <a:rPr lang="uk-UA" sz="3200" dirty="0" smtClean="0">
              <a:solidFill>
                <a:srgbClr val="7030A0"/>
              </a:solidFill>
              <a:latin typeface="Times New Roman" pitchFamily="18" charset="0"/>
              <a:cs typeface="Times New Roman" pitchFamily="18" charset="0"/>
            </a:rPr>
            <a:t>- </a:t>
          </a:r>
          <a:r>
            <a:rPr lang="uk-UA" sz="3200" b="1" dirty="0" smtClean="0">
              <a:ln>
                <a:solidFill>
                  <a:srgbClr val="9900CC"/>
                </a:solidFill>
              </a:ln>
              <a:solidFill>
                <a:srgbClr val="7030A0"/>
              </a:solidFill>
              <a:latin typeface="Times New Roman" pitchFamily="18" charset="0"/>
              <a:cs typeface="Times New Roman" pitchFamily="18" charset="0"/>
            </a:rPr>
            <a:t>визнання</a:t>
          </a:r>
          <a:r>
            <a:rPr lang="uk-UA" sz="3200" b="1" dirty="0" smtClean="0">
              <a:solidFill>
                <a:srgbClr val="7030A0"/>
              </a:solidFill>
              <a:latin typeface="Times New Roman" pitchFamily="18" charset="0"/>
              <a:cs typeface="Times New Roman" pitchFamily="18" charset="0"/>
            </a:rPr>
            <a:t> результатів ПК; </a:t>
          </a:r>
        </a:p>
        <a:p>
          <a:r>
            <a:rPr lang="uk-UA" sz="3200" b="1" dirty="0" smtClean="0">
              <a:solidFill>
                <a:srgbClr val="7030A0"/>
              </a:solidFill>
              <a:latin typeface="Times New Roman" pitchFamily="18" charset="0"/>
              <a:cs typeface="Times New Roman" pitchFamily="18" charset="0"/>
            </a:rPr>
            <a:t>- </a:t>
          </a:r>
          <a:r>
            <a:rPr lang="uk-UA" sz="3200" b="1" dirty="0" smtClean="0">
              <a:ln>
                <a:solidFill>
                  <a:srgbClr val="9900CC"/>
                </a:solidFill>
              </a:ln>
              <a:solidFill>
                <a:srgbClr val="7030A0"/>
              </a:solidFill>
              <a:latin typeface="Times New Roman" pitchFamily="18" charset="0"/>
              <a:cs typeface="Times New Roman" pitchFamily="18" charset="0"/>
            </a:rPr>
            <a:t>не </a:t>
          </a:r>
          <a:r>
            <a:rPr lang="uk-UA" sz="3200" b="1" dirty="0" smtClean="0">
              <a:solidFill>
                <a:srgbClr val="7030A0"/>
              </a:solidFill>
              <a:latin typeface="Times New Roman" pitchFamily="18" charset="0"/>
              <a:cs typeface="Times New Roman" pitchFamily="18" charset="0"/>
            </a:rPr>
            <a:t>визнання результатів ПК</a:t>
          </a:r>
          <a:endParaRPr lang="uk-UA" sz="3200" b="1" dirty="0">
            <a:solidFill>
              <a:srgbClr val="7030A0"/>
            </a:solidFill>
            <a:latin typeface="Times New Roman" pitchFamily="18" charset="0"/>
            <a:cs typeface="Times New Roman" pitchFamily="18" charset="0"/>
          </a:endParaRPr>
        </a:p>
      </dgm:t>
    </dgm:pt>
    <dgm:pt modelId="{EFC0CDE2-DD9B-499A-9A26-582366F57879}" type="parTrans" cxnId="{943A878A-26F8-4D57-BEA1-8D1FAA5FF3CE}">
      <dgm:prSet/>
      <dgm:spPr/>
      <dgm:t>
        <a:bodyPr/>
        <a:lstStyle/>
        <a:p>
          <a:endParaRPr lang="uk-UA"/>
        </a:p>
      </dgm:t>
    </dgm:pt>
    <dgm:pt modelId="{356FD229-1279-43E6-83A1-0263C81AFE18}" type="sibTrans" cxnId="{943A878A-26F8-4D57-BEA1-8D1FAA5FF3CE}">
      <dgm:prSet/>
      <dgm:spPr/>
      <dgm:t>
        <a:bodyPr/>
        <a:lstStyle/>
        <a:p>
          <a:endParaRPr lang="uk-UA"/>
        </a:p>
      </dgm:t>
    </dgm:pt>
    <dgm:pt modelId="{73A625FF-029F-4BF7-A756-6FB1960EFF9F}" type="pres">
      <dgm:prSet presAssocID="{0009D542-A58A-4EE3-8EE5-A3C3D16D081A}" presName="linear" presStyleCnt="0">
        <dgm:presLayoutVars>
          <dgm:animLvl val="lvl"/>
          <dgm:resizeHandles val="exact"/>
        </dgm:presLayoutVars>
      </dgm:prSet>
      <dgm:spPr/>
      <dgm:t>
        <a:bodyPr/>
        <a:lstStyle/>
        <a:p>
          <a:endParaRPr lang="uk-UA"/>
        </a:p>
      </dgm:t>
    </dgm:pt>
    <dgm:pt modelId="{18F4ED76-4CEF-48E7-959C-A7F9685E56E2}" type="pres">
      <dgm:prSet presAssocID="{1555C329-85BE-4838-980B-F46F977DF3CE}" presName="parentText" presStyleLbl="node1" presStyleIdx="0" presStyleCnt="2">
        <dgm:presLayoutVars>
          <dgm:chMax val="0"/>
          <dgm:bulletEnabled val="1"/>
        </dgm:presLayoutVars>
      </dgm:prSet>
      <dgm:spPr/>
      <dgm:t>
        <a:bodyPr/>
        <a:lstStyle/>
        <a:p>
          <a:endParaRPr lang="uk-UA"/>
        </a:p>
      </dgm:t>
    </dgm:pt>
    <dgm:pt modelId="{EDA99D05-8F10-417E-8418-26716E5F41ED}" type="pres">
      <dgm:prSet presAssocID="{D1BCD37B-6BA1-4E4A-B21E-44540AA44C6D}" presName="spacer" presStyleCnt="0"/>
      <dgm:spPr/>
    </dgm:pt>
    <dgm:pt modelId="{C9F87314-2EE1-412A-9B42-82C70745F450}" type="pres">
      <dgm:prSet presAssocID="{DB75FCF6-2455-4796-B1F4-B35B54DE9179}" presName="parentText" presStyleLbl="node1" presStyleIdx="1" presStyleCnt="2" custLinFactNeighborX="388" custLinFactNeighborY="-50000">
        <dgm:presLayoutVars>
          <dgm:chMax val="0"/>
          <dgm:bulletEnabled val="1"/>
        </dgm:presLayoutVars>
      </dgm:prSet>
      <dgm:spPr/>
      <dgm:t>
        <a:bodyPr/>
        <a:lstStyle/>
        <a:p>
          <a:endParaRPr lang="uk-UA"/>
        </a:p>
      </dgm:t>
    </dgm:pt>
  </dgm:ptLst>
  <dgm:cxnLst>
    <dgm:cxn modelId="{9E8A1357-DB82-4306-92F7-379506AFAB65}" type="presOf" srcId="{DB75FCF6-2455-4796-B1F4-B35B54DE9179}" destId="{C9F87314-2EE1-412A-9B42-82C70745F450}" srcOrd="0" destOrd="0" presId="urn:microsoft.com/office/officeart/2005/8/layout/vList2"/>
    <dgm:cxn modelId="{89A1D364-6285-4E54-A5F9-9732DCFDCE06}" srcId="{0009D542-A58A-4EE3-8EE5-A3C3D16D081A}" destId="{1555C329-85BE-4838-980B-F46F977DF3CE}" srcOrd="0" destOrd="0" parTransId="{73FA9CC7-4DA2-4FA5-B4E3-0763CFA3D143}" sibTransId="{D1BCD37B-6BA1-4E4A-B21E-44540AA44C6D}"/>
    <dgm:cxn modelId="{943A878A-26F8-4D57-BEA1-8D1FAA5FF3CE}" srcId="{0009D542-A58A-4EE3-8EE5-A3C3D16D081A}" destId="{DB75FCF6-2455-4796-B1F4-B35B54DE9179}" srcOrd="1" destOrd="0" parTransId="{EFC0CDE2-DD9B-499A-9A26-582366F57879}" sibTransId="{356FD229-1279-43E6-83A1-0263C81AFE18}"/>
    <dgm:cxn modelId="{974C455C-B606-4294-BC03-F4F9F49DDF69}" type="presOf" srcId="{0009D542-A58A-4EE3-8EE5-A3C3D16D081A}" destId="{73A625FF-029F-4BF7-A756-6FB1960EFF9F}" srcOrd="0" destOrd="0" presId="urn:microsoft.com/office/officeart/2005/8/layout/vList2"/>
    <dgm:cxn modelId="{A7A8BF06-33A5-4282-9025-B16E43A526BF}" type="presOf" srcId="{1555C329-85BE-4838-980B-F46F977DF3CE}" destId="{18F4ED76-4CEF-48E7-959C-A7F9685E56E2}" srcOrd="0" destOrd="0" presId="urn:microsoft.com/office/officeart/2005/8/layout/vList2"/>
    <dgm:cxn modelId="{F03CEC9F-7AD2-4BBD-9C5F-D1AF769B3E83}" type="presParOf" srcId="{73A625FF-029F-4BF7-A756-6FB1960EFF9F}" destId="{18F4ED76-4CEF-48E7-959C-A7F9685E56E2}" srcOrd="0" destOrd="0" presId="urn:microsoft.com/office/officeart/2005/8/layout/vList2"/>
    <dgm:cxn modelId="{4CCFC4D0-9209-448C-A6D8-8DEB72B0CDF9}" type="presParOf" srcId="{73A625FF-029F-4BF7-A756-6FB1960EFF9F}" destId="{EDA99D05-8F10-417E-8418-26716E5F41ED}" srcOrd="1" destOrd="0" presId="urn:microsoft.com/office/officeart/2005/8/layout/vList2"/>
    <dgm:cxn modelId="{DC00D24A-17C5-49D2-AF55-C727446FB7DB}" type="presParOf" srcId="{73A625FF-029F-4BF7-A756-6FB1960EFF9F}" destId="{C9F87314-2EE1-412A-9B42-82C70745F450}"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916230A-ACC2-41B5-8BBD-0748E7CB854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uk-UA"/>
        </a:p>
      </dgm:t>
    </dgm:pt>
    <dgm:pt modelId="{BAFE4A39-B1FB-455F-8F0A-FD4FDEC5E42B}">
      <dgm:prSet custT="1"/>
      <dgm:spPr>
        <a:solidFill>
          <a:srgbClr val="92D050"/>
        </a:solidFill>
      </dgm:spPr>
      <dgm:t>
        <a:bodyPr/>
        <a:lstStyle/>
        <a:p>
          <a:pPr rtl="0"/>
          <a:r>
            <a:rPr lang="uk-UA" sz="4800" b="1" baseline="0" dirty="0" smtClean="0">
              <a:ln>
                <a:solidFill>
                  <a:srgbClr val="9900CC"/>
                </a:solidFill>
              </a:ln>
              <a:solidFill>
                <a:srgbClr val="7030A0"/>
              </a:solidFill>
              <a:latin typeface="Times New Roman" pitchFamily="18" charset="0"/>
              <a:cs typeface="Times New Roman" pitchFamily="18" charset="0"/>
            </a:rPr>
            <a:t>Результати ПК</a:t>
          </a:r>
          <a:endParaRPr lang="uk-UA" sz="4800" b="1" baseline="0" dirty="0">
            <a:ln>
              <a:solidFill>
                <a:srgbClr val="9900CC"/>
              </a:solidFill>
            </a:ln>
            <a:solidFill>
              <a:srgbClr val="7030A0"/>
            </a:solidFill>
            <a:latin typeface="Times New Roman" pitchFamily="18" charset="0"/>
            <a:cs typeface="Times New Roman" pitchFamily="18" charset="0"/>
          </a:endParaRPr>
        </a:p>
      </dgm:t>
    </dgm:pt>
    <dgm:pt modelId="{D7FA405C-5EE0-467F-9934-E38DE03DF8AA}" type="parTrans" cxnId="{F6F1C686-2833-4EB5-A8F3-98BAD7ED84A8}">
      <dgm:prSet/>
      <dgm:spPr/>
      <dgm:t>
        <a:bodyPr/>
        <a:lstStyle/>
        <a:p>
          <a:endParaRPr lang="uk-UA"/>
        </a:p>
      </dgm:t>
    </dgm:pt>
    <dgm:pt modelId="{2C52CE4B-47E9-4A71-BD8D-BDD103992C25}" type="sibTrans" cxnId="{F6F1C686-2833-4EB5-A8F3-98BAD7ED84A8}">
      <dgm:prSet/>
      <dgm:spPr/>
      <dgm:t>
        <a:bodyPr/>
        <a:lstStyle/>
        <a:p>
          <a:endParaRPr lang="uk-UA"/>
        </a:p>
      </dgm:t>
    </dgm:pt>
    <dgm:pt modelId="{B5931DEC-71EE-4E51-B7D0-C009D23F884A}" type="pres">
      <dgm:prSet presAssocID="{7916230A-ACC2-41B5-8BBD-0748E7CB8543}" presName="Name0" presStyleCnt="0">
        <dgm:presLayoutVars>
          <dgm:chPref val="3"/>
          <dgm:dir/>
          <dgm:animLvl val="lvl"/>
          <dgm:resizeHandles/>
        </dgm:presLayoutVars>
      </dgm:prSet>
      <dgm:spPr/>
      <dgm:t>
        <a:bodyPr/>
        <a:lstStyle/>
        <a:p>
          <a:endParaRPr lang="ru-RU"/>
        </a:p>
      </dgm:t>
    </dgm:pt>
    <dgm:pt modelId="{7E867B22-2C1E-4D01-92AA-F6AE7242018A}" type="pres">
      <dgm:prSet presAssocID="{BAFE4A39-B1FB-455F-8F0A-FD4FDEC5E42B}" presName="horFlow" presStyleCnt="0"/>
      <dgm:spPr/>
    </dgm:pt>
    <dgm:pt modelId="{D179954F-CAB5-4949-83D6-7E0C616A424A}" type="pres">
      <dgm:prSet presAssocID="{BAFE4A39-B1FB-455F-8F0A-FD4FDEC5E42B}" presName="bigChev" presStyleLbl="node1" presStyleIdx="0" presStyleCnt="1" custScaleX="290909" custLinFactNeighborX="56224" custLinFactNeighborY="-2580"/>
      <dgm:spPr/>
      <dgm:t>
        <a:bodyPr/>
        <a:lstStyle/>
        <a:p>
          <a:endParaRPr lang="uk-UA"/>
        </a:p>
      </dgm:t>
    </dgm:pt>
  </dgm:ptLst>
  <dgm:cxnLst>
    <dgm:cxn modelId="{EB029599-B550-4F61-8E05-5F189C861390}" type="presOf" srcId="{BAFE4A39-B1FB-455F-8F0A-FD4FDEC5E42B}" destId="{D179954F-CAB5-4949-83D6-7E0C616A424A}" srcOrd="0" destOrd="0" presId="urn:microsoft.com/office/officeart/2005/8/layout/lProcess3"/>
    <dgm:cxn modelId="{F6F1C686-2833-4EB5-A8F3-98BAD7ED84A8}" srcId="{7916230A-ACC2-41B5-8BBD-0748E7CB8543}" destId="{BAFE4A39-B1FB-455F-8F0A-FD4FDEC5E42B}" srcOrd="0" destOrd="0" parTransId="{D7FA405C-5EE0-467F-9934-E38DE03DF8AA}" sibTransId="{2C52CE4B-47E9-4A71-BD8D-BDD103992C25}"/>
    <dgm:cxn modelId="{C3A95825-C451-4117-BF74-D9FCAE47421A}" type="presOf" srcId="{7916230A-ACC2-41B5-8BBD-0748E7CB8543}" destId="{B5931DEC-71EE-4E51-B7D0-C009D23F884A}" srcOrd="0" destOrd="0" presId="urn:microsoft.com/office/officeart/2005/8/layout/lProcess3"/>
    <dgm:cxn modelId="{C55C0825-7447-4978-96A4-407BBAC86EE2}" type="presParOf" srcId="{B5931DEC-71EE-4E51-B7D0-C009D23F884A}" destId="{7E867B22-2C1E-4D01-92AA-F6AE7242018A}" srcOrd="0" destOrd="0" presId="urn:microsoft.com/office/officeart/2005/8/layout/lProcess3"/>
    <dgm:cxn modelId="{6AF2084A-FBE3-4322-9783-F0F334A6070D}" type="presParOf" srcId="{7E867B22-2C1E-4D01-92AA-F6AE7242018A}" destId="{D179954F-CAB5-4949-83D6-7E0C616A424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C36493-6CC9-446D-86F7-E81C38EE925B}" type="doc">
      <dgm:prSet loTypeId="urn:microsoft.com/office/officeart/2005/8/layout/vList2" loCatId="list" qsTypeId="urn:microsoft.com/office/officeart/2005/8/quickstyle/3d5" qsCatId="3D" csTypeId="urn:microsoft.com/office/officeart/2005/8/colors/accent1_2" csCatId="accent1" phldr="1"/>
      <dgm:spPr>
        <a:scene3d>
          <a:camera prst="isometricOffAxis1Right" zoom="95000"/>
          <a:lightRig rig="flat" dir="t"/>
        </a:scene3d>
      </dgm:spPr>
      <dgm:t>
        <a:bodyPr/>
        <a:lstStyle/>
        <a:p>
          <a:endParaRPr lang="uk-UA"/>
        </a:p>
      </dgm:t>
    </dgm:pt>
    <dgm:pt modelId="{D0917B83-75BC-4583-8540-B0F59536B50E}">
      <dgm:prSet phldrT="[Текст]" custT="1"/>
      <dgm:spPr>
        <a:solidFill>
          <a:schemeClr val="tx2">
            <a:lumMod val="20000"/>
            <a:lumOff val="80000"/>
          </a:schemeClr>
        </a:solidFill>
      </dgm:spPr>
      <dgm:t>
        <a:bodyPr/>
        <a:lstStyle/>
        <a:p>
          <a:r>
            <a:rPr lang="uk-UA" sz="2800" b="1" dirty="0" smtClean="0">
              <a:solidFill>
                <a:srgbClr val="7030A0"/>
              </a:solidFill>
              <a:latin typeface="Times New Roman" pitchFamily="18" charset="0"/>
              <a:cs typeface="Times New Roman" pitchFamily="18" charset="0"/>
            </a:rPr>
            <a:t>Професійний розвиток відповідно до державної політики у галузі освіти </a:t>
          </a:r>
          <a:endParaRPr lang="uk-UA" sz="2800" b="1" dirty="0">
            <a:solidFill>
              <a:srgbClr val="7030A0"/>
            </a:solidFill>
            <a:latin typeface="Times New Roman" pitchFamily="18" charset="0"/>
            <a:cs typeface="Times New Roman" pitchFamily="18" charset="0"/>
          </a:endParaRPr>
        </a:p>
      </dgm:t>
    </dgm:pt>
    <dgm:pt modelId="{8446200D-4AFB-4F44-A82F-9E73E6644200}" type="parTrans" cxnId="{D9C4BE8B-D1CF-4228-ADE5-1E8127A156DF}">
      <dgm:prSet/>
      <dgm:spPr/>
      <dgm:t>
        <a:bodyPr/>
        <a:lstStyle/>
        <a:p>
          <a:endParaRPr lang="uk-UA"/>
        </a:p>
      </dgm:t>
    </dgm:pt>
    <dgm:pt modelId="{7D32ECEC-7A07-4EDD-808F-2181F28533C6}" type="sibTrans" cxnId="{D9C4BE8B-D1CF-4228-ADE5-1E8127A156DF}">
      <dgm:prSet/>
      <dgm:spPr/>
      <dgm:t>
        <a:bodyPr/>
        <a:lstStyle/>
        <a:p>
          <a:endParaRPr lang="uk-UA"/>
        </a:p>
      </dgm:t>
    </dgm:pt>
    <dgm:pt modelId="{FD6AFEA0-02C9-45BD-8833-F279F1D2EAE6}">
      <dgm:prSet phldrT="[Текст]" phldr="1"/>
      <dgm:spPr/>
      <dgm:t>
        <a:bodyPr/>
        <a:lstStyle/>
        <a:p>
          <a:endParaRPr lang="uk-UA" dirty="0"/>
        </a:p>
      </dgm:t>
    </dgm:pt>
    <dgm:pt modelId="{58613689-7FF9-4A97-97C7-DCE4BEFB1CB5}" type="parTrans" cxnId="{DBAF8EC4-65BA-4521-90F1-0905DE0C6446}">
      <dgm:prSet/>
      <dgm:spPr/>
      <dgm:t>
        <a:bodyPr/>
        <a:lstStyle/>
        <a:p>
          <a:endParaRPr lang="uk-UA"/>
        </a:p>
      </dgm:t>
    </dgm:pt>
    <dgm:pt modelId="{D9D07B29-0F13-40DE-A98E-5209570FF48F}" type="sibTrans" cxnId="{DBAF8EC4-65BA-4521-90F1-0905DE0C6446}">
      <dgm:prSet/>
      <dgm:spPr/>
      <dgm:t>
        <a:bodyPr/>
        <a:lstStyle/>
        <a:p>
          <a:endParaRPr lang="uk-UA"/>
        </a:p>
      </dgm:t>
    </dgm:pt>
    <dgm:pt modelId="{9C69C216-E2B0-467A-9E51-D1D2B19653D9}">
      <dgm:prSet phldrT="[Текст]" custT="1"/>
      <dgm:spPr>
        <a:solidFill>
          <a:schemeClr val="tx2">
            <a:lumMod val="20000"/>
            <a:lumOff val="80000"/>
          </a:schemeClr>
        </a:solidFill>
      </dgm:spPr>
      <dgm:t>
        <a:bodyPr/>
        <a:lstStyle/>
        <a:p>
          <a:r>
            <a:rPr lang="uk-UA" sz="2800" b="1" dirty="0" smtClean="0">
              <a:solidFill>
                <a:srgbClr val="7030A0"/>
              </a:solidFill>
              <a:latin typeface="Times New Roman" pitchFamily="18" charset="0"/>
              <a:cs typeface="Times New Roman" pitchFamily="18" charset="0"/>
            </a:rPr>
            <a:t>Забезпечення якості освіти, удосконалення раніше набутих та набуття нових </a:t>
          </a:r>
          <a:r>
            <a:rPr lang="uk-UA" sz="2800" b="1" dirty="0" err="1" smtClean="0">
              <a:solidFill>
                <a:srgbClr val="7030A0"/>
              </a:solidFill>
              <a:latin typeface="Times New Roman" pitchFamily="18" charset="0"/>
              <a:cs typeface="Times New Roman" pitchFamily="18" charset="0"/>
            </a:rPr>
            <a:t>компетентностей</a:t>
          </a:r>
          <a:r>
            <a:rPr lang="uk-UA" sz="2800" b="1" dirty="0" smtClean="0">
              <a:solidFill>
                <a:srgbClr val="7030A0"/>
              </a:solidFill>
              <a:latin typeface="Times New Roman" pitchFamily="18" charset="0"/>
              <a:cs typeface="Times New Roman" pitchFamily="18" charset="0"/>
            </a:rPr>
            <a:t> у межах професійної  діяльності</a:t>
          </a:r>
          <a:endParaRPr lang="uk-UA" sz="2800" b="1" dirty="0">
            <a:solidFill>
              <a:srgbClr val="7030A0"/>
            </a:solidFill>
            <a:latin typeface="Times New Roman" pitchFamily="18" charset="0"/>
            <a:cs typeface="Times New Roman" pitchFamily="18" charset="0"/>
          </a:endParaRPr>
        </a:p>
      </dgm:t>
    </dgm:pt>
    <dgm:pt modelId="{6B515FDF-45D1-4520-A62A-630A8AB60A94}" type="parTrans" cxnId="{7F49E75E-D160-4D9B-9EE5-99D98F8D47DE}">
      <dgm:prSet/>
      <dgm:spPr/>
      <dgm:t>
        <a:bodyPr/>
        <a:lstStyle/>
        <a:p>
          <a:endParaRPr lang="uk-UA"/>
        </a:p>
      </dgm:t>
    </dgm:pt>
    <dgm:pt modelId="{67E820D3-E89E-457E-8C04-3BEB7F8EE415}" type="sibTrans" cxnId="{7F49E75E-D160-4D9B-9EE5-99D98F8D47DE}">
      <dgm:prSet/>
      <dgm:spPr/>
      <dgm:t>
        <a:bodyPr/>
        <a:lstStyle/>
        <a:p>
          <a:endParaRPr lang="uk-UA"/>
        </a:p>
      </dgm:t>
    </dgm:pt>
    <dgm:pt modelId="{FE53555D-8883-4F78-A68A-C2F276178D4A}">
      <dgm:prSet phldrT="[Текст]" phldr="1"/>
      <dgm:spPr/>
      <dgm:t>
        <a:bodyPr/>
        <a:lstStyle/>
        <a:p>
          <a:endParaRPr lang="uk-UA" dirty="0"/>
        </a:p>
      </dgm:t>
    </dgm:pt>
    <dgm:pt modelId="{6BD76F1F-D7FB-4A17-8179-3731147F1153}" type="parTrans" cxnId="{1E347881-9271-48D0-9066-CD5655996D1A}">
      <dgm:prSet/>
      <dgm:spPr/>
      <dgm:t>
        <a:bodyPr/>
        <a:lstStyle/>
        <a:p>
          <a:endParaRPr lang="uk-UA"/>
        </a:p>
      </dgm:t>
    </dgm:pt>
    <dgm:pt modelId="{789660E8-BC17-4B5C-A5B0-89BA09724C1A}" type="sibTrans" cxnId="{1E347881-9271-48D0-9066-CD5655996D1A}">
      <dgm:prSet/>
      <dgm:spPr/>
      <dgm:t>
        <a:bodyPr/>
        <a:lstStyle/>
        <a:p>
          <a:endParaRPr lang="uk-UA"/>
        </a:p>
      </dgm:t>
    </dgm:pt>
    <dgm:pt modelId="{5A6EA450-3E05-4FD2-8702-C537D1456EF4}" type="pres">
      <dgm:prSet presAssocID="{ABC36493-6CC9-446D-86F7-E81C38EE925B}" presName="linear" presStyleCnt="0">
        <dgm:presLayoutVars>
          <dgm:animLvl val="lvl"/>
          <dgm:resizeHandles val="exact"/>
        </dgm:presLayoutVars>
      </dgm:prSet>
      <dgm:spPr/>
      <dgm:t>
        <a:bodyPr/>
        <a:lstStyle/>
        <a:p>
          <a:endParaRPr lang="ru-RU"/>
        </a:p>
      </dgm:t>
    </dgm:pt>
    <dgm:pt modelId="{76D056FF-B735-416C-8ED7-A387106AB097}" type="pres">
      <dgm:prSet presAssocID="{D0917B83-75BC-4583-8540-B0F59536B50E}" presName="parentText" presStyleLbl="node1" presStyleIdx="0" presStyleCnt="2">
        <dgm:presLayoutVars>
          <dgm:chMax val="0"/>
          <dgm:bulletEnabled val="1"/>
        </dgm:presLayoutVars>
      </dgm:prSet>
      <dgm:spPr/>
      <dgm:t>
        <a:bodyPr/>
        <a:lstStyle/>
        <a:p>
          <a:endParaRPr lang="ru-RU"/>
        </a:p>
      </dgm:t>
    </dgm:pt>
    <dgm:pt modelId="{8D2FC6E9-1C11-42E5-B39D-AB9616B6ECA9}" type="pres">
      <dgm:prSet presAssocID="{D0917B83-75BC-4583-8540-B0F59536B50E}" presName="childText" presStyleLbl="revTx" presStyleIdx="0" presStyleCnt="2">
        <dgm:presLayoutVars>
          <dgm:bulletEnabled val="1"/>
        </dgm:presLayoutVars>
      </dgm:prSet>
      <dgm:spPr/>
      <dgm:t>
        <a:bodyPr/>
        <a:lstStyle/>
        <a:p>
          <a:endParaRPr lang="ru-RU"/>
        </a:p>
      </dgm:t>
    </dgm:pt>
    <dgm:pt modelId="{C1A69E87-4490-4ED4-B428-856624C8690E}" type="pres">
      <dgm:prSet presAssocID="{9C69C216-E2B0-467A-9E51-D1D2B19653D9}" presName="parentText" presStyleLbl="node1" presStyleIdx="1" presStyleCnt="2">
        <dgm:presLayoutVars>
          <dgm:chMax val="0"/>
          <dgm:bulletEnabled val="1"/>
        </dgm:presLayoutVars>
      </dgm:prSet>
      <dgm:spPr/>
      <dgm:t>
        <a:bodyPr/>
        <a:lstStyle/>
        <a:p>
          <a:endParaRPr lang="ru-RU"/>
        </a:p>
      </dgm:t>
    </dgm:pt>
    <dgm:pt modelId="{8BCE848C-AF6E-40A5-8351-826F4C44FC0E}" type="pres">
      <dgm:prSet presAssocID="{9C69C216-E2B0-467A-9E51-D1D2B19653D9}" presName="childText" presStyleLbl="revTx" presStyleIdx="1" presStyleCnt="2">
        <dgm:presLayoutVars>
          <dgm:bulletEnabled val="1"/>
        </dgm:presLayoutVars>
      </dgm:prSet>
      <dgm:spPr/>
      <dgm:t>
        <a:bodyPr/>
        <a:lstStyle/>
        <a:p>
          <a:endParaRPr lang="ru-RU"/>
        </a:p>
      </dgm:t>
    </dgm:pt>
  </dgm:ptLst>
  <dgm:cxnLst>
    <dgm:cxn modelId="{AF63F1BF-AB2B-4642-8E4A-FBF3AC69601E}" type="presOf" srcId="{9C69C216-E2B0-467A-9E51-D1D2B19653D9}" destId="{C1A69E87-4490-4ED4-B428-856624C8690E}" srcOrd="0" destOrd="0" presId="urn:microsoft.com/office/officeart/2005/8/layout/vList2"/>
    <dgm:cxn modelId="{B59A7100-654B-4E79-8451-91CA79D4616E}" type="presOf" srcId="{ABC36493-6CC9-446D-86F7-E81C38EE925B}" destId="{5A6EA450-3E05-4FD2-8702-C537D1456EF4}" srcOrd="0" destOrd="0" presId="urn:microsoft.com/office/officeart/2005/8/layout/vList2"/>
    <dgm:cxn modelId="{DBAF8EC4-65BA-4521-90F1-0905DE0C6446}" srcId="{D0917B83-75BC-4583-8540-B0F59536B50E}" destId="{FD6AFEA0-02C9-45BD-8833-F279F1D2EAE6}" srcOrd="0" destOrd="0" parTransId="{58613689-7FF9-4A97-97C7-DCE4BEFB1CB5}" sibTransId="{D9D07B29-0F13-40DE-A98E-5209570FF48F}"/>
    <dgm:cxn modelId="{1E347881-9271-48D0-9066-CD5655996D1A}" srcId="{9C69C216-E2B0-467A-9E51-D1D2B19653D9}" destId="{FE53555D-8883-4F78-A68A-C2F276178D4A}" srcOrd="0" destOrd="0" parTransId="{6BD76F1F-D7FB-4A17-8179-3731147F1153}" sibTransId="{789660E8-BC17-4B5C-A5B0-89BA09724C1A}"/>
    <dgm:cxn modelId="{F88B1E4F-4E99-4C84-990B-32D2D1A13BDD}" type="presOf" srcId="{FE53555D-8883-4F78-A68A-C2F276178D4A}" destId="{8BCE848C-AF6E-40A5-8351-826F4C44FC0E}" srcOrd="0" destOrd="0" presId="urn:microsoft.com/office/officeart/2005/8/layout/vList2"/>
    <dgm:cxn modelId="{D9C4BE8B-D1CF-4228-ADE5-1E8127A156DF}" srcId="{ABC36493-6CC9-446D-86F7-E81C38EE925B}" destId="{D0917B83-75BC-4583-8540-B0F59536B50E}" srcOrd="0" destOrd="0" parTransId="{8446200D-4AFB-4F44-A82F-9E73E6644200}" sibTransId="{7D32ECEC-7A07-4EDD-808F-2181F28533C6}"/>
    <dgm:cxn modelId="{A3C12BF3-58BB-4213-B9BC-59731E0CDB77}" type="presOf" srcId="{FD6AFEA0-02C9-45BD-8833-F279F1D2EAE6}" destId="{8D2FC6E9-1C11-42E5-B39D-AB9616B6ECA9}" srcOrd="0" destOrd="0" presId="urn:microsoft.com/office/officeart/2005/8/layout/vList2"/>
    <dgm:cxn modelId="{E1968B9C-ADEB-4277-8DAA-5637CBAAF4AD}" type="presOf" srcId="{D0917B83-75BC-4583-8540-B0F59536B50E}" destId="{76D056FF-B735-416C-8ED7-A387106AB097}" srcOrd="0" destOrd="0" presId="urn:microsoft.com/office/officeart/2005/8/layout/vList2"/>
    <dgm:cxn modelId="{7F49E75E-D160-4D9B-9EE5-99D98F8D47DE}" srcId="{ABC36493-6CC9-446D-86F7-E81C38EE925B}" destId="{9C69C216-E2B0-467A-9E51-D1D2B19653D9}" srcOrd="1" destOrd="0" parTransId="{6B515FDF-45D1-4520-A62A-630A8AB60A94}" sibTransId="{67E820D3-E89E-457E-8C04-3BEB7F8EE415}"/>
    <dgm:cxn modelId="{F3C4452E-E685-420F-A9B6-4C01062DE7CA}" type="presParOf" srcId="{5A6EA450-3E05-4FD2-8702-C537D1456EF4}" destId="{76D056FF-B735-416C-8ED7-A387106AB097}" srcOrd="0" destOrd="0" presId="urn:microsoft.com/office/officeart/2005/8/layout/vList2"/>
    <dgm:cxn modelId="{058883ED-9630-4873-9201-2E6FFC14AC3A}" type="presParOf" srcId="{5A6EA450-3E05-4FD2-8702-C537D1456EF4}" destId="{8D2FC6E9-1C11-42E5-B39D-AB9616B6ECA9}" srcOrd="1" destOrd="0" presId="urn:microsoft.com/office/officeart/2005/8/layout/vList2"/>
    <dgm:cxn modelId="{88489E29-0F3E-4FFA-BD4C-824EBCA7EB2D}" type="presParOf" srcId="{5A6EA450-3E05-4FD2-8702-C537D1456EF4}" destId="{C1A69E87-4490-4ED4-B428-856624C8690E}" srcOrd="2" destOrd="0" presId="urn:microsoft.com/office/officeart/2005/8/layout/vList2"/>
    <dgm:cxn modelId="{F73598A0-F823-4511-B1D7-1F79CAC2F6CA}" type="presParOf" srcId="{5A6EA450-3E05-4FD2-8702-C537D1456EF4}" destId="{8BCE848C-AF6E-40A5-8351-826F4C44FC0E}"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BC36493-6CC9-446D-86F7-E81C38EE925B}" type="doc">
      <dgm:prSet loTypeId="urn:microsoft.com/office/officeart/2005/8/layout/vList2" loCatId="list" qsTypeId="urn:microsoft.com/office/officeart/2005/8/quickstyle/3d5" qsCatId="3D" csTypeId="urn:microsoft.com/office/officeart/2005/8/colors/accent1_2" csCatId="accent1" phldr="1"/>
      <dgm:spPr>
        <a:scene3d>
          <a:camera prst="isometricOffAxis1Right" zoom="95000"/>
          <a:lightRig rig="flat" dir="t"/>
        </a:scene3d>
      </dgm:spPr>
      <dgm:t>
        <a:bodyPr/>
        <a:lstStyle/>
        <a:p>
          <a:endParaRPr lang="uk-UA"/>
        </a:p>
      </dgm:t>
    </dgm:pt>
    <dgm:pt modelId="{FD6AFEA0-02C9-45BD-8833-F279F1D2EAE6}">
      <dgm:prSet phldrT="[Текст]" phldr="1"/>
      <dgm:spPr/>
      <dgm:t>
        <a:bodyPr/>
        <a:lstStyle/>
        <a:p>
          <a:endParaRPr lang="uk-UA" dirty="0"/>
        </a:p>
      </dgm:t>
    </dgm:pt>
    <dgm:pt modelId="{58613689-7FF9-4A97-97C7-DCE4BEFB1CB5}" type="parTrans" cxnId="{DBAF8EC4-65BA-4521-90F1-0905DE0C6446}">
      <dgm:prSet/>
      <dgm:spPr/>
      <dgm:t>
        <a:bodyPr/>
        <a:lstStyle/>
        <a:p>
          <a:endParaRPr lang="uk-UA"/>
        </a:p>
      </dgm:t>
    </dgm:pt>
    <dgm:pt modelId="{D9D07B29-0F13-40DE-A98E-5209570FF48F}" type="sibTrans" cxnId="{DBAF8EC4-65BA-4521-90F1-0905DE0C6446}">
      <dgm:prSet/>
      <dgm:spPr/>
      <dgm:t>
        <a:bodyPr/>
        <a:lstStyle/>
        <a:p>
          <a:endParaRPr lang="uk-UA"/>
        </a:p>
      </dgm:t>
    </dgm:pt>
    <dgm:pt modelId="{D0917B83-75BC-4583-8540-B0F59536B50E}">
      <dgm:prSet phldrT="[Текст]" custT="1"/>
      <dgm:spPr>
        <a:solidFill>
          <a:schemeClr val="tx2">
            <a:lumMod val="20000"/>
            <a:lumOff val="80000"/>
          </a:schemeClr>
        </a:solidFill>
        <a:ln>
          <a:solidFill>
            <a:srgbClr val="92D050"/>
          </a:solidFill>
        </a:ln>
      </dgm:spPr>
      <dgm:t>
        <a:bodyPr/>
        <a:lstStyle/>
        <a:p>
          <a:r>
            <a:rPr lang="uk-UA" sz="2400" b="1" dirty="0" smtClean="0">
              <a:solidFill>
                <a:srgbClr val="7030A0"/>
              </a:solidFill>
              <a:latin typeface="Times New Roman" pitchFamily="18" charset="0"/>
              <a:cs typeface="Times New Roman" pitchFamily="18" charset="0"/>
            </a:rPr>
            <a:t>Результати ПК у суб’єктів підвищення кваліфікації, що мають ліцензію на підвищення кваліфікації або провадять освітню діяльність за акредитованою програмою, </a:t>
          </a:r>
          <a:r>
            <a:rPr lang="uk-UA" sz="2400" b="1" dirty="0" smtClean="0">
              <a:ln>
                <a:solidFill>
                  <a:srgbClr val="9900CC"/>
                </a:solidFill>
              </a:ln>
              <a:solidFill>
                <a:srgbClr val="9900CC"/>
              </a:solidFill>
              <a:latin typeface="Times New Roman" pitchFamily="18" charset="0"/>
              <a:cs typeface="Times New Roman" pitchFamily="18" charset="0"/>
            </a:rPr>
            <a:t>не ПОТРЕБУЮТЬ </a:t>
          </a:r>
          <a:r>
            <a:rPr lang="uk-UA" sz="2400" b="1" dirty="0" smtClean="0">
              <a:solidFill>
                <a:srgbClr val="7030A0"/>
              </a:solidFill>
              <a:latin typeface="Times New Roman" pitchFamily="18" charset="0"/>
              <a:cs typeface="Times New Roman" pitchFamily="18" charset="0"/>
            </a:rPr>
            <a:t>окремого визнання чи підтвердження</a:t>
          </a:r>
        </a:p>
      </dgm:t>
    </dgm:pt>
    <dgm:pt modelId="{7D32ECEC-7A07-4EDD-808F-2181F28533C6}" type="sibTrans" cxnId="{D9C4BE8B-D1CF-4228-ADE5-1E8127A156DF}">
      <dgm:prSet/>
      <dgm:spPr/>
      <dgm:t>
        <a:bodyPr/>
        <a:lstStyle/>
        <a:p>
          <a:endParaRPr lang="uk-UA"/>
        </a:p>
      </dgm:t>
    </dgm:pt>
    <dgm:pt modelId="{8446200D-4AFB-4F44-A82F-9E73E6644200}" type="parTrans" cxnId="{D9C4BE8B-D1CF-4228-ADE5-1E8127A156DF}">
      <dgm:prSet/>
      <dgm:spPr/>
      <dgm:t>
        <a:bodyPr/>
        <a:lstStyle/>
        <a:p>
          <a:endParaRPr lang="uk-UA"/>
        </a:p>
      </dgm:t>
    </dgm:pt>
    <dgm:pt modelId="{FE53555D-8883-4F78-A68A-C2F276178D4A}">
      <dgm:prSet phldrT="[Текст]" custT="1"/>
      <dgm:spPr>
        <a:solidFill>
          <a:schemeClr val="tx2">
            <a:lumMod val="20000"/>
            <a:lumOff val="80000"/>
          </a:schemeClr>
        </a:solidFill>
        <a:ln>
          <a:solidFill>
            <a:srgbClr val="92D050"/>
          </a:solidFill>
        </a:ln>
      </dgm:spPr>
      <dgm:t>
        <a:bodyPr/>
        <a:lstStyle/>
        <a:p>
          <a:r>
            <a:rPr lang="uk-UA" sz="2800" b="1" dirty="0" smtClean="0">
              <a:solidFill>
                <a:srgbClr val="7030A0"/>
              </a:solidFill>
              <a:latin typeface="Times New Roman" pitchFamily="18" charset="0"/>
              <a:cs typeface="Times New Roman" pitchFamily="18" charset="0"/>
            </a:rPr>
            <a:t>Результати підвищення кваліфікації у інших суб’єктів  визнаються рішенням педагогічної ради</a:t>
          </a:r>
          <a:endParaRPr lang="uk-UA" sz="2800" b="1" dirty="0">
            <a:solidFill>
              <a:srgbClr val="7030A0"/>
            </a:solidFill>
            <a:latin typeface="Times New Roman" pitchFamily="18" charset="0"/>
            <a:cs typeface="Times New Roman" pitchFamily="18" charset="0"/>
          </a:endParaRPr>
        </a:p>
      </dgm:t>
    </dgm:pt>
    <dgm:pt modelId="{789660E8-BC17-4B5C-A5B0-89BA09724C1A}" type="sibTrans" cxnId="{1E347881-9271-48D0-9066-CD5655996D1A}">
      <dgm:prSet/>
      <dgm:spPr/>
      <dgm:t>
        <a:bodyPr/>
        <a:lstStyle/>
        <a:p>
          <a:endParaRPr lang="uk-UA"/>
        </a:p>
      </dgm:t>
    </dgm:pt>
    <dgm:pt modelId="{6BD76F1F-D7FB-4A17-8179-3731147F1153}" type="parTrans" cxnId="{1E347881-9271-48D0-9066-CD5655996D1A}">
      <dgm:prSet/>
      <dgm:spPr/>
      <dgm:t>
        <a:bodyPr/>
        <a:lstStyle/>
        <a:p>
          <a:endParaRPr lang="uk-UA"/>
        </a:p>
      </dgm:t>
    </dgm:pt>
    <dgm:pt modelId="{5A6EA450-3E05-4FD2-8702-C537D1456EF4}" type="pres">
      <dgm:prSet presAssocID="{ABC36493-6CC9-446D-86F7-E81C38EE925B}" presName="linear" presStyleCnt="0">
        <dgm:presLayoutVars>
          <dgm:animLvl val="lvl"/>
          <dgm:resizeHandles val="exact"/>
        </dgm:presLayoutVars>
      </dgm:prSet>
      <dgm:spPr/>
      <dgm:t>
        <a:bodyPr/>
        <a:lstStyle/>
        <a:p>
          <a:endParaRPr lang="ru-RU"/>
        </a:p>
      </dgm:t>
    </dgm:pt>
    <dgm:pt modelId="{76D056FF-B735-416C-8ED7-A387106AB097}" type="pres">
      <dgm:prSet presAssocID="{D0917B83-75BC-4583-8540-B0F59536B50E}" presName="parentText" presStyleLbl="node1" presStyleIdx="0" presStyleCnt="2" custLinFactNeighborX="388" custLinFactNeighborY="37585">
        <dgm:presLayoutVars>
          <dgm:chMax val="0"/>
          <dgm:bulletEnabled val="1"/>
        </dgm:presLayoutVars>
      </dgm:prSet>
      <dgm:spPr/>
      <dgm:t>
        <a:bodyPr/>
        <a:lstStyle/>
        <a:p>
          <a:endParaRPr lang="uk-UA"/>
        </a:p>
      </dgm:t>
    </dgm:pt>
    <dgm:pt modelId="{8D2FC6E9-1C11-42E5-B39D-AB9616B6ECA9}" type="pres">
      <dgm:prSet presAssocID="{D0917B83-75BC-4583-8540-B0F59536B50E}" presName="childText" presStyleLbl="revTx" presStyleIdx="0" presStyleCnt="1">
        <dgm:presLayoutVars>
          <dgm:bulletEnabled val="1"/>
        </dgm:presLayoutVars>
      </dgm:prSet>
      <dgm:spPr/>
      <dgm:t>
        <a:bodyPr/>
        <a:lstStyle/>
        <a:p>
          <a:endParaRPr lang="ru-RU"/>
        </a:p>
      </dgm:t>
    </dgm:pt>
    <dgm:pt modelId="{9D6EC873-6950-4F8B-A7AF-5647B5434854}" type="pres">
      <dgm:prSet presAssocID="{FE53555D-8883-4F78-A68A-C2F276178D4A}" presName="parentText" presStyleLbl="node1" presStyleIdx="1" presStyleCnt="2">
        <dgm:presLayoutVars>
          <dgm:chMax val="0"/>
          <dgm:bulletEnabled val="1"/>
        </dgm:presLayoutVars>
      </dgm:prSet>
      <dgm:spPr/>
      <dgm:t>
        <a:bodyPr/>
        <a:lstStyle/>
        <a:p>
          <a:endParaRPr lang="uk-UA"/>
        </a:p>
      </dgm:t>
    </dgm:pt>
  </dgm:ptLst>
  <dgm:cxnLst>
    <dgm:cxn modelId="{1E347881-9271-48D0-9066-CD5655996D1A}" srcId="{ABC36493-6CC9-446D-86F7-E81C38EE925B}" destId="{FE53555D-8883-4F78-A68A-C2F276178D4A}" srcOrd="1" destOrd="0" parTransId="{6BD76F1F-D7FB-4A17-8179-3731147F1153}" sibTransId="{789660E8-BC17-4B5C-A5B0-89BA09724C1A}"/>
    <dgm:cxn modelId="{DBAF8EC4-65BA-4521-90F1-0905DE0C6446}" srcId="{D0917B83-75BC-4583-8540-B0F59536B50E}" destId="{FD6AFEA0-02C9-45BD-8833-F279F1D2EAE6}" srcOrd="0" destOrd="0" parTransId="{58613689-7FF9-4A97-97C7-DCE4BEFB1CB5}" sibTransId="{D9D07B29-0F13-40DE-A98E-5209570FF48F}"/>
    <dgm:cxn modelId="{D9C4BE8B-D1CF-4228-ADE5-1E8127A156DF}" srcId="{ABC36493-6CC9-446D-86F7-E81C38EE925B}" destId="{D0917B83-75BC-4583-8540-B0F59536B50E}" srcOrd="0" destOrd="0" parTransId="{8446200D-4AFB-4F44-A82F-9E73E6644200}" sibTransId="{7D32ECEC-7A07-4EDD-808F-2181F28533C6}"/>
    <dgm:cxn modelId="{12D6BEE8-2BFE-4F02-AA5B-FB811AAF42E2}" type="presOf" srcId="{D0917B83-75BC-4583-8540-B0F59536B50E}" destId="{76D056FF-B735-416C-8ED7-A387106AB097}" srcOrd="0" destOrd="0" presId="urn:microsoft.com/office/officeart/2005/8/layout/vList2"/>
    <dgm:cxn modelId="{42082EB2-108B-471E-B280-07CBA7486C32}" type="presOf" srcId="{ABC36493-6CC9-446D-86F7-E81C38EE925B}" destId="{5A6EA450-3E05-4FD2-8702-C537D1456EF4}" srcOrd="0" destOrd="0" presId="urn:microsoft.com/office/officeart/2005/8/layout/vList2"/>
    <dgm:cxn modelId="{E7F66DA8-CF0E-41F8-9B1B-680972ECBF39}" type="presOf" srcId="{FD6AFEA0-02C9-45BD-8833-F279F1D2EAE6}" destId="{8D2FC6E9-1C11-42E5-B39D-AB9616B6ECA9}" srcOrd="0" destOrd="0" presId="urn:microsoft.com/office/officeart/2005/8/layout/vList2"/>
    <dgm:cxn modelId="{C8928128-A5E6-43A0-BBD7-BE0A91DAFDBA}" type="presOf" srcId="{FE53555D-8883-4F78-A68A-C2F276178D4A}" destId="{9D6EC873-6950-4F8B-A7AF-5647B5434854}" srcOrd="0" destOrd="0" presId="urn:microsoft.com/office/officeart/2005/8/layout/vList2"/>
    <dgm:cxn modelId="{77ECDFEC-6A49-4D86-B2F5-7A27FEAB52D1}" type="presParOf" srcId="{5A6EA450-3E05-4FD2-8702-C537D1456EF4}" destId="{76D056FF-B735-416C-8ED7-A387106AB097}" srcOrd="0" destOrd="0" presId="urn:microsoft.com/office/officeart/2005/8/layout/vList2"/>
    <dgm:cxn modelId="{FBDF6272-1445-43C2-B830-B5F6C765E339}" type="presParOf" srcId="{5A6EA450-3E05-4FD2-8702-C537D1456EF4}" destId="{8D2FC6E9-1C11-42E5-B39D-AB9616B6ECA9}" srcOrd="1" destOrd="0" presId="urn:microsoft.com/office/officeart/2005/8/layout/vList2"/>
    <dgm:cxn modelId="{1B9EE5DC-A272-49B3-9C82-D030CCDB3589}" type="presParOf" srcId="{5A6EA450-3E05-4FD2-8702-C537D1456EF4}" destId="{9D6EC873-6950-4F8B-A7AF-5647B5434854}"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916230A-ACC2-41B5-8BBD-0748E7CB854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uk-UA"/>
        </a:p>
      </dgm:t>
    </dgm:pt>
    <dgm:pt modelId="{BAFE4A39-B1FB-455F-8F0A-FD4FDEC5E42B}">
      <dgm:prSet custT="1"/>
      <dgm:spPr>
        <a:solidFill>
          <a:srgbClr val="92D050"/>
        </a:solidFill>
      </dgm:spPr>
      <dgm:t>
        <a:bodyPr/>
        <a:lstStyle/>
        <a:p>
          <a:pPr rtl="0"/>
          <a:r>
            <a:rPr lang="uk-UA" sz="4400" b="1" cap="none" spc="0" baseline="0" dirty="0" smtClean="0">
              <a:ln w="18000">
                <a:solidFill>
                  <a:srgbClr val="9900CC"/>
                </a:solidFill>
                <a:prstDash val="solid"/>
                <a:miter lim="800000"/>
              </a:ln>
              <a:solidFill>
                <a:srgbClr val="9900CC"/>
              </a:solidFill>
              <a:effectLst>
                <a:outerShdw blurRad="25500" dist="23000" dir="7020000" algn="tl">
                  <a:srgbClr val="000000">
                    <a:alpha val="50000"/>
                  </a:srgbClr>
                </a:outerShdw>
              </a:effectLst>
              <a:latin typeface="Times New Roman" pitchFamily="18" charset="0"/>
              <a:cs typeface="Times New Roman" pitchFamily="18" charset="0"/>
            </a:rPr>
            <a:t>Фінансування ПК</a:t>
          </a:r>
          <a:endParaRPr lang="uk-UA" sz="4400" b="1" cap="none" spc="0" baseline="0" dirty="0">
            <a:ln w="18000">
              <a:solidFill>
                <a:srgbClr val="9900CC"/>
              </a:solidFill>
              <a:prstDash val="solid"/>
              <a:miter lim="800000"/>
            </a:ln>
            <a:solidFill>
              <a:srgbClr val="9900CC"/>
            </a:solidFill>
            <a:effectLst>
              <a:outerShdw blurRad="25500" dist="23000" dir="7020000" algn="tl">
                <a:srgbClr val="000000">
                  <a:alpha val="50000"/>
                </a:srgbClr>
              </a:outerShdw>
            </a:effectLst>
            <a:latin typeface="Times New Roman" pitchFamily="18" charset="0"/>
            <a:cs typeface="Times New Roman" pitchFamily="18" charset="0"/>
          </a:endParaRPr>
        </a:p>
      </dgm:t>
    </dgm:pt>
    <dgm:pt modelId="{D7FA405C-5EE0-467F-9934-E38DE03DF8AA}" type="parTrans" cxnId="{F6F1C686-2833-4EB5-A8F3-98BAD7ED84A8}">
      <dgm:prSet/>
      <dgm:spPr/>
      <dgm:t>
        <a:bodyPr/>
        <a:lstStyle/>
        <a:p>
          <a:endParaRPr lang="uk-UA"/>
        </a:p>
      </dgm:t>
    </dgm:pt>
    <dgm:pt modelId="{2C52CE4B-47E9-4A71-BD8D-BDD103992C25}" type="sibTrans" cxnId="{F6F1C686-2833-4EB5-A8F3-98BAD7ED84A8}">
      <dgm:prSet/>
      <dgm:spPr/>
      <dgm:t>
        <a:bodyPr/>
        <a:lstStyle/>
        <a:p>
          <a:endParaRPr lang="uk-UA"/>
        </a:p>
      </dgm:t>
    </dgm:pt>
    <dgm:pt modelId="{B5931DEC-71EE-4E51-B7D0-C009D23F884A}" type="pres">
      <dgm:prSet presAssocID="{7916230A-ACC2-41B5-8BBD-0748E7CB8543}" presName="Name0" presStyleCnt="0">
        <dgm:presLayoutVars>
          <dgm:chPref val="3"/>
          <dgm:dir/>
          <dgm:animLvl val="lvl"/>
          <dgm:resizeHandles/>
        </dgm:presLayoutVars>
      </dgm:prSet>
      <dgm:spPr/>
      <dgm:t>
        <a:bodyPr/>
        <a:lstStyle/>
        <a:p>
          <a:endParaRPr lang="ru-RU"/>
        </a:p>
      </dgm:t>
    </dgm:pt>
    <dgm:pt modelId="{7E867B22-2C1E-4D01-92AA-F6AE7242018A}" type="pres">
      <dgm:prSet presAssocID="{BAFE4A39-B1FB-455F-8F0A-FD4FDEC5E42B}" presName="horFlow" presStyleCnt="0"/>
      <dgm:spPr/>
    </dgm:pt>
    <dgm:pt modelId="{D179954F-CAB5-4949-83D6-7E0C616A424A}" type="pres">
      <dgm:prSet presAssocID="{BAFE4A39-B1FB-455F-8F0A-FD4FDEC5E42B}" presName="bigChev" presStyleLbl="node1" presStyleIdx="0" presStyleCnt="1" custScaleX="320000" custLinFactNeighborX="56224" custLinFactNeighborY="-2580"/>
      <dgm:spPr/>
      <dgm:t>
        <a:bodyPr/>
        <a:lstStyle/>
        <a:p>
          <a:endParaRPr lang="uk-UA"/>
        </a:p>
      </dgm:t>
    </dgm:pt>
  </dgm:ptLst>
  <dgm:cxnLst>
    <dgm:cxn modelId="{F6F1C686-2833-4EB5-A8F3-98BAD7ED84A8}" srcId="{7916230A-ACC2-41B5-8BBD-0748E7CB8543}" destId="{BAFE4A39-B1FB-455F-8F0A-FD4FDEC5E42B}" srcOrd="0" destOrd="0" parTransId="{D7FA405C-5EE0-467F-9934-E38DE03DF8AA}" sibTransId="{2C52CE4B-47E9-4A71-BD8D-BDD103992C25}"/>
    <dgm:cxn modelId="{B2327211-FF61-4079-BAB7-495C75E112EB}" type="presOf" srcId="{7916230A-ACC2-41B5-8BBD-0748E7CB8543}" destId="{B5931DEC-71EE-4E51-B7D0-C009D23F884A}" srcOrd="0" destOrd="0" presId="urn:microsoft.com/office/officeart/2005/8/layout/lProcess3"/>
    <dgm:cxn modelId="{42CB532E-0DB4-4A10-9692-8705090185D8}" type="presOf" srcId="{BAFE4A39-B1FB-455F-8F0A-FD4FDEC5E42B}" destId="{D179954F-CAB5-4949-83D6-7E0C616A424A}" srcOrd="0" destOrd="0" presId="urn:microsoft.com/office/officeart/2005/8/layout/lProcess3"/>
    <dgm:cxn modelId="{1FEE9A3E-5B4A-482B-8EE7-543FBDD74BE4}" type="presParOf" srcId="{B5931DEC-71EE-4E51-B7D0-C009D23F884A}" destId="{7E867B22-2C1E-4D01-92AA-F6AE7242018A}" srcOrd="0" destOrd="0" presId="urn:microsoft.com/office/officeart/2005/8/layout/lProcess3"/>
    <dgm:cxn modelId="{D739728E-F246-4CB6-BF7F-06FA8F68F930}" type="presParOf" srcId="{7E867B22-2C1E-4D01-92AA-F6AE7242018A}" destId="{D179954F-CAB5-4949-83D6-7E0C616A424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03C819A-6A99-4522-8702-018CB101A6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A1CB2090-F235-4FBD-8453-323B9B71F0C1}">
      <dgm:prSet phldrT="[Текст]" custT="1"/>
      <dgm:spPr>
        <a:solidFill>
          <a:schemeClr val="tx2">
            <a:lumMod val="20000"/>
            <a:lumOff val="80000"/>
          </a:schemeClr>
        </a:solidFill>
        <a:scene3d>
          <a:camera prst="isometricOffAxis1Right"/>
          <a:lightRig rig="threePt" dir="t"/>
        </a:scene3d>
      </dgm:spPr>
      <dgm:t>
        <a:bodyPr/>
        <a:lstStyle/>
        <a:p>
          <a:r>
            <a:rPr lang="uk-UA" sz="2400" dirty="0" smtClean="0">
              <a:solidFill>
                <a:srgbClr val="7030A0"/>
              </a:solidFill>
              <a:latin typeface="Times New Roman" pitchFamily="18" charset="0"/>
              <a:cs typeface="Times New Roman" pitchFamily="18" charset="0"/>
            </a:rPr>
            <a:t>У разі підвищення кваліфікації педагогічних працівників за рахунок коштів державного або місцевого бюджету, інших коштів, затверджених у кошторисі закладу освіти на підвищення кваліфікації, укладання </a:t>
          </a:r>
          <a:r>
            <a:rPr lang="uk-UA" sz="2400" dirty="0" smtClean="0">
              <a:ln>
                <a:solidFill>
                  <a:srgbClr val="9900CC"/>
                </a:solidFill>
              </a:ln>
              <a:solidFill>
                <a:srgbClr val="7030A0"/>
              </a:solidFill>
              <a:latin typeface="Times New Roman" pitchFamily="18" charset="0"/>
              <a:cs typeface="Times New Roman" pitchFamily="18" charset="0"/>
            </a:rPr>
            <a:t>договору</a:t>
          </a:r>
          <a:r>
            <a:rPr lang="uk-UA" sz="2400" dirty="0" smtClean="0">
              <a:solidFill>
                <a:srgbClr val="7030A0"/>
              </a:solidFill>
              <a:latin typeface="Times New Roman" pitchFamily="18" charset="0"/>
              <a:cs typeface="Times New Roman" pitchFamily="18" charset="0"/>
            </a:rPr>
            <a:t> між керівником ЗДО та суб’єктом ПК із зазначенням джерела фінансування є обов’язковим</a:t>
          </a:r>
          <a:endParaRPr lang="uk-UA" sz="2400" dirty="0">
            <a:solidFill>
              <a:srgbClr val="7030A0"/>
            </a:solidFill>
            <a:latin typeface="Times New Roman" pitchFamily="18" charset="0"/>
            <a:cs typeface="Times New Roman" pitchFamily="18" charset="0"/>
          </a:endParaRPr>
        </a:p>
      </dgm:t>
    </dgm:pt>
    <dgm:pt modelId="{D08FC435-18A4-4C51-AA66-C2CEDFEF29F9}" type="parTrans" cxnId="{1DEFE0CF-4E27-4BD5-9E97-CC044EC471E6}">
      <dgm:prSet/>
      <dgm:spPr/>
      <dgm:t>
        <a:bodyPr/>
        <a:lstStyle/>
        <a:p>
          <a:endParaRPr lang="uk-UA"/>
        </a:p>
      </dgm:t>
    </dgm:pt>
    <dgm:pt modelId="{F48662B8-60B8-4DD9-86C0-D6D5E7A8A113}" type="sibTrans" cxnId="{1DEFE0CF-4E27-4BD5-9E97-CC044EC471E6}">
      <dgm:prSet/>
      <dgm:spPr/>
      <dgm:t>
        <a:bodyPr/>
        <a:lstStyle/>
        <a:p>
          <a:endParaRPr lang="uk-UA"/>
        </a:p>
      </dgm:t>
    </dgm:pt>
    <dgm:pt modelId="{4B367E4F-B5F1-448E-B11D-1B7B98587B4A}">
      <dgm:prSet phldrT="[Текст]" custT="1"/>
      <dgm:spPr>
        <a:solidFill>
          <a:schemeClr val="tx2">
            <a:lumMod val="20000"/>
            <a:lumOff val="80000"/>
          </a:schemeClr>
        </a:solidFill>
        <a:scene3d>
          <a:camera prst="isometricOffAxis1Right"/>
          <a:lightRig rig="threePt" dir="t"/>
        </a:scene3d>
      </dgm:spPr>
      <dgm:t>
        <a:bodyPr/>
        <a:lstStyle/>
        <a:p>
          <a:r>
            <a:rPr lang="uk-UA" sz="2400" dirty="0" smtClean="0">
              <a:solidFill>
                <a:srgbClr val="7030A0"/>
              </a:solidFill>
              <a:latin typeface="Times New Roman" pitchFamily="18" charset="0"/>
              <a:cs typeface="Times New Roman" pitchFamily="18" charset="0"/>
            </a:rPr>
            <a:t>Самостійне фінансування ПК здійснюється:</a:t>
          </a:r>
        </a:p>
        <a:p>
          <a:r>
            <a:rPr lang="uk-UA" sz="2400" dirty="0" smtClean="0">
              <a:solidFill>
                <a:srgbClr val="7030A0"/>
              </a:solidFill>
              <a:latin typeface="Times New Roman" pitchFamily="18" charset="0"/>
              <a:cs typeface="Times New Roman" pitchFamily="18" charset="0"/>
            </a:rPr>
            <a:t>педагогічними працівниками закладів освіти , які працюють у таких закладах за основним місцем роботи і проходять ПК поза межами плану підвищення кваліфікації закладу освіти</a:t>
          </a:r>
          <a:endParaRPr lang="uk-UA" sz="2400" dirty="0">
            <a:solidFill>
              <a:srgbClr val="7030A0"/>
            </a:solidFill>
            <a:latin typeface="Times New Roman" pitchFamily="18" charset="0"/>
            <a:cs typeface="Times New Roman" pitchFamily="18" charset="0"/>
          </a:endParaRPr>
        </a:p>
      </dgm:t>
    </dgm:pt>
    <dgm:pt modelId="{85CE401F-91FF-4095-B34B-88DF8F753851}" type="parTrans" cxnId="{62301F1A-B47C-4E22-968D-68B6DCBC722F}">
      <dgm:prSet/>
      <dgm:spPr/>
      <dgm:t>
        <a:bodyPr/>
        <a:lstStyle/>
        <a:p>
          <a:endParaRPr lang="uk-UA"/>
        </a:p>
      </dgm:t>
    </dgm:pt>
    <dgm:pt modelId="{893354C9-EFD6-4304-96FA-D590A305E2FD}" type="sibTrans" cxnId="{62301F1A-B47C-4E22-968D-68B6DCBC722F}">
      <dgm:prSet/>
      <dgm:spPr/>
      <dgm:t>
        <a:bodyPr/>
        <a:lstStyle/>
        <a:p>
          <a:endParaRPr lang="uk-UA"/>
        </a:p>
      </dgm:t>
    </dgm:pt>
    <dgm:pt modelId="{964EBBCA-B4F0-4213-A9A8-AEE80627C1E2}" type="pres">
      <dgm:prSet presAssocID="{303C819A-6A99-4522-8702-018CB101A68B}" presName="linear" presStyleCnt="0">
        <dgm:presLayoutVars>
          <dgm:animLvl val="lvl"/>
          <dgm:resizeHandles val="exact"/>
        </dgm:presLayoutVars>
      </dgm:prSet>
      <dgm:spPr/>
      <dgm:t>
        <a:bodyPr/>
        <a:lstStyle/>
        <a:p>
          <a:endParaRPr lang="uk-UA"/>
        </a:p>
      </dgm:t>
    </dgm:pt>
    <dgm:pt modelId="{7A6FB281-B7F0-4E2B-A4AB-8682136B5FB3}" type="pres">
      <dgm:prSet presAssocID="{A1CB2090-F235-4FBD-8453-323B9B71F0C1}" presName="parentText" presStyleLbl="node1" presStyleIdx="0" presStyleCnt="2">
        <dgm:presLayoutVars>
          <dgm:chMax val="0"/>
          <dgm:bulletEnabled val="1"/>
        </dgm:presLayoutVars>
      </dgm:prSet>
      <dgm:spPr/>
      <dgm:t>
        <a:bodyPr/>
        <a:lstStyle/>
        <a:p>
          <a:endParaRPr lang="uk-UA"/>
        </a:p>
      </dgm:t>
    </dgm:pt>
    <dgm:pt modelId="{2D30602B-0686-4795-89E6-1CADE516CC44}" type="pres">
      <dgm:prSet presAssocID="{F48662B8-60B8-4DD9-86C0-D6D5E7A8A113}" presName="spacer" presStyleCnt="0"/>
      <dgm:spPr/>
    </dgm:pt>
    <dgm:pt modelId="{E9E7EE2A-ECA9-498D-927C-61B0FED67270}" type="pres">
      <dgm:prSet presAssocID="{4B367E4F-B5F1-448E-B11D-1B7B98587B4A}" presName="parentText" presStyleLbl="node1" presStyleIdx="1" presStyleCnt="2" custLinFactNeighborX="9838" custLinFactNeighborY="-49996">
        <dgm:presLayoutVars>
          <dgm:chMax val="0"/>
          <dgm:bulletEnabled val="1"/>
        </dgm:presLayoutVars>
      </dgm:prSet>
      <dgm:spPr/>
      <dgm:t>
        <a:bodyPr/>
        <a:lstStyle/>
        <a:p>
          <a:endParaRPr lang="uk-UA"/>
        </a:p>
      </dgm:t>
    </dgm:pt>
  </dgm:ptLst>
  <dgm:cxnLst>
    <dgm:cxn modelId="{1DEFE0CF-4E27-4BD5-9E97-CC044EC471E6}" srcId="{303C819A-6A99-4522-8702-018CB101A68B}" destId="{A1CB2090-F235-4FBD-8453-323B9B71F0C1}" srcOrd="0" destOrd="0" parTransId="{D08FC435-18A4-4C51-AA66-C2CEDFEF29F9}" sibTransId="{F48662B8-60B8-4DD9-86C0-D6D5E7A8A113}"/>
    <dgm:cxn modelId="{62301F1A-B47C-4E22-968D-68B6DCBC722F}" srcId="{303C819A-6A99-4522-8702-018CB101A68B}" destId="{4B367E4F-B5F1-448E-B11D-1B7B98587B4A}" srcOrd="1" destOrd="0" parTransId="{85CE401F-91FF-4095-B34B-88DF8F753851}" sibTransId="{893354C9-EFD6-4304-96FA-D590A305E2FD}"/>
    <dgm:cxn modelId="{C1E46E9F-A50E-4DF3-9B44-D7963C45E7F8}" type="presOf" srcId="{303C819A-6A99-4522-8702-018CB101A68B}" destId="{964EBBCA-B4F0-4213-A9A8-AEE80627C1E2}" srcOrd="0" destOrd="0" presId="urn:microsoft.com/office/officeart/2005/8/layout/vList2"/>
    <dgm:cxn modelId="{5EB8B850-8B46-4846-8D4D-1261224BEEA9}" type="presOf" srcId="{A1CB2090-F235-4FBD-8453-323B9B71F0C1}" destId="{7A6FB281-B7F0-4E2B-A4AB-8682136B5FB3}" srcOrd="0" destOrd="0" presId="urn:microsoft.com/office/officeart/2005/8/layout/vList2"/>
    <dgm:cxn modelId="{B4158D27-696B-42E6-ACAA-47FEFE9983C2}" type="presOf" srcId="{4B367E4F-B5F1-448E-B11D-1B7B98587B4A}" destId="{E9E7EE2A-ECA9-498D-927C-61B0FED67270}" srcOrd="0" destOrd="0" presId="urn:microsoft.com/office/officeart/2005/8/layout/vList2"/>
    <dgm:cxn modelId="{B6C1BE92-A59F-4CD6-9D78-C4E3DC76DB06}" type="presParOf" srcId="{964EBBCA-B4F0-4213-A9A8-AEE80627C1E2}" destId="{7A6FB281-B7F0-4E2B-A4AB-8682136B5FB3}" srcOrd="0" destOrd="0" presId="urn:microsoft.com/office/officeart/2005/8/layout/vList2"/>
    <dgm:cxn modelId="{D7182978-E9D4-485F-A5F5-CC99F6656998}" type="presParOf" srcId="{964EBBCA-B4F0-4213-A9A8-AEE80627C1E2}" destId="{2D30602B-0686-4795-89E6-1CADE516CC44}" srcOrd="1" destOrd="0" presId="urn:microsoft.com/office/officeart/2005/8/layout/vList2"/>
    <dgm:cxn modelId="{F1ECE6E0-532D-449C-84F7-8B0C87EC4EB7}" type="presParOf" srcId="{964EBBCA-B4F0-4213-A9A8-AEE80627C1E2}" destId="{E9E7EE2A-ECA9-498D-927C-61B0FED67270}"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916230A-ACC2-41B5-8BBD-0748E7CB854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uk-UA"/>
        </a:p>
      </dgm:t>
    </dgm:pt>
    <dgm:pt modelId="{BAFE4A39-B1FB-455F-8F0A-FD4FDEC5E42B}">
      <dgm:prSet custT="1"/>
      <dgm:spPr>
        <a:solidFill>
          <a:srgbClr val="92D050"/>
        </a:solidFill>
      </dgm:spPr>
      <dgm:t>
        <a:bodyPr/>
        <a:lstStyle/>
        <a:p>
          <a:pPr rtl="0"/>
          <a:r>
            <a:rPr lang="uk-UA" sz="4000" b="1" baseline="0" dirty="0" smtClean="0">
              <a:ln>
                <a:solidFill>
                  <a:srgbClr val="7030A0"/>
                </a:solidFill>
              </a:ln>
              <a:solidFill>
                <a:srgbClr val="9900CC"/>
              </a:solidFill>
              <a:latin typeface="Times New Roman" pitchFamily="18" charset="0"/>
              <a:cs typeface="Times New Roman" pitchFamily="18" charset="0"/>
            </a:rPr>
            <a:t>Форми основних документів</a:t>
          </a:r>
          <a:endParaRPr lang="uk-UA" sz="4000" b="1" baseline="0" dirty="0">
            <a:ln>
              <a:solidFill>
                <a:srgbClr val="7030A0"/>
              </a:solidFill>
            </a:ln>
            <a:solidFill>
              <a:srgbClr val="9900CC"/>
            </a:solidFill>
            <a:latin typeface="Times New Roman" pitchFamily="18" charset="0"/>
            <a:cs typeface="Times New Roman" pitchFamily="18" charset="0"/>
          </a:endParaRPr>
        </a:p>
      </dgm:t>
    </dgm:pt>
    <dgm:pt modelId="{D7FA405C-5EE0-467F-9934-E38DE03DF8AA}" type="parTrans" cxnId="{F6F1C686-2833-4EB5-A8F3-98BAD7ED84A8}">
      <dgm:prSet/>
      <dgm:spPr/>
      <dgm:t>
        <a:bodyPr/>
        <a:lstStyle/>
        <a:p>
          <a:endParaRPr lang="uk-UA"/>
        </a:p>
      </dgm:t>
    </dgm:pt>
    <dgm:pt modelId="{2C52CE4B-47E9-4A71-BD8D-BDD103992C25}" type="sibTrans" cxnId="{F6F1C686-2833-4EB5-A8F3-98BAD7ED84A8}">
      <dgm:prSet/>
      <dgm:spPr/>
      <dgm:t>
        <a:bodyPr/>
        <a:lstStyle/>
        <a:p>
          <a:endParaRPr lang="uk-UA"/>
        </a:p>
      </dgm:t>
    </dgm:pt>
    <dgm:pt modelId="{B5931DEC-71EE-4E51-B7D0-C009D23F884A}" type="pres">
      <dgm:prSet presAssocID="{7916230A-ACC2-41B5-8BBD-0748E7CB8543}" presName="Name0" presStyleCnt="0">
        <dgm:presLayoutVars>
          <dgm:chPref val="3"/>
          <dgm:dir/>
          <dgm:animLvl val="lvl"/>
          <dgm:resizeHandles/>
        </dgm:presLayoutVars>
      </dgm:prSet>
      <dgm:spPr/>
      <dgm:t>
        <a:bodyPr/>
        <a:lstStyle/>
        <a:p>
          <a:endParaRPr lang="ru-RU"/>
        </a:p>
      </dgm:t>
    </dgm:pt>
    <dgm:pt modelId="{7E867B22-2C1E-4D01-92AA-F6AE7242018A}" type="pres">
      <dgm:prSet presAssocID="{BAFE4A39-B1FB-455F-8F0A-FD4FDEC5E42B}" presName="horFlow" presStyleCnt="0"/>
      <dgm:spPr/>
    </dgm:pt>
    <dgm:pt modelId="{D179954F-CAB5-4949-83D6-7E0C616A424A}" type="pres">
      <dgm:prSet presAssocID="{BAFE4A39-B1FB-455F-8F0A-FD4FDEC5E42B}" presName="bigChev" presStyleLbl="node1" presStyleIdx="0" presStyleCnt="1" custScaleX="313629" custScaleY="100102" custLinFactNeighborX="56224" custLinFactNeighborY="-2580"/>
      <dgm:spPr/>
      <dgm:t>
        <a:bodyPr/>
        <a:lstStyle/>
        <a:p>
          <a:endParaRPr lang="uk-UA"/>
        </a:p>
      </dgm:t>
    </dgm:pt>
  </dgm:ptLst>
  <dgm:cxnLst>
    <dgm:cxn modelId="{47A8E01B-D878-43D8-9B5D-90052ACA0209}" type="presOf" srcId="{7916230A-ACC2-41B5-8BBD-0748E7CB8543}" destId="{B5931DEC-71EE-4E51-B7D0-C009D23F884A}" srcOrd="0" destOrd="0" presId="urn:microsoft.com/office/officeart/2005/8/layout/lProcess3"/>
    <dgm:cxn modelId="{F6F1C686-2833-4EB5-A8F3-98BAD7ED84A8}" srcId="{7916230A-ACC2-41B5-8BBD-0748E7CB8543}" destId="{BAFE4A39-B1FB-455F-8F0A-FD4FDEC5E42B}" srcOrd="0" destOrd="0" parTransId="{D7FA405C-5EE0-467F-9934-E38DE03DF8AA}" sibTransId="{2C52CE4B-47E9-4A71-BD8D-BDD103992C25}"/>
    <dgm:cxn modelId="{9FB13869-E632-4D70-AE7D-FB0B726F1882}" type="presOf" srcId="{BAFE4A39-B1FB-455F-8F0A-FD4FDEC5E42B}" destId="{D179954F-CAB5-4949-83D6-7E0C616A424A}" srcOrd="0" destOrd="0" presId="urn:microsoft.com/office/officeart/2005/8/layout/lProcess3"/>
    <dgm:cxn modelId="{7057C2CA-A016-49B1-BA4F-7E48594C1D14}" type="presParOf" srcId="{B5931DEC-71EE-4E51-B7D0-C009D23F884A}" destId="{7E867B22-2C1E-4D01-92AA-F6AE7242018A}" srcOrd="0" destOrd="0" presId="urn:microsoft.com/office/officeart/2005/8/layout/lProcess3"/>
    <dgm:cxn modelId="{A67F328B-314F-4BED-968C-8D9204F49002}" type="presParOf" srcId="{7E867B22-2C1E-4D01-92AA-F6AE7242018A}" destId="{D179954F-CAB5-4949-83D6-7E0C616A424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BC36493-6CC9-446D-86F7-E81C38EE925B}" type="doc">
      <dgm:prSet loTypeId="urn:microsoft.com/office/officeart/2005/8/layout/vList2" loCatId="list" qsTypeId="urn:microsoft.com/office/officeart/2005/8/quickstyle/3d5" qsCatId="3D" csTypeId="urn:microsoft.com/office/officeart/2005/8/colors/accent1_2" csCatId="accent1" phldr="1"/>
      <dgm:spPr>
        <a:scene3d>
          <a:camera prst="isometricOffAxis1Right" zoom="95000"/>
          <a:lightRig rig="flat" dir="t"/>
        </a:scene3d>
      </dgm:spPr>
      <dgm:t>
        <a:bodyPr/>
        <a:lstStyle/>
        <a:p>
          <a:endParaRPr lang="uk-UA"/>
        </a:p>
      </dgm:t>
    </dgm:pt>
    <dgm:pt modelId="{FD6AFEA0-02C9-45BD-8833-F279F1D2EAE6}">
      <dgm:prSet phldrT="[Текст]"/>
      <dgm:spPr/>
      <dgm:t>
        <a:bodyPr/>
        <a:lstStyle/>
        <a:p>
          <a:r>
            <a:rPr lang="uk-UA" dirty="0" smtClean="0"/>
            <a:t>з</a:t>
          </a:r>
          <a:endParaRPr lang="uk-UA" dirty="0"/>
        </a:p>
      </dgm:t>
    </dgm:pt>
    <dgm:pt modelId="{58613689-7FF9-4A97-97C7-DCE4BEFB1CB5}" type="parTrans" cxnId="{DBAF8EC4-65BA-4521-90F1-0905DE0C6446}">
      <dgm:prSet/>
      <dgm:spPr/>
      <dgm:t>
        <a:bodyPr/>
        <a:lstStyle/>
        <a:p>
          <a:endParaRPr lang="uk-UA"/>
        </a:p>
      </dgm:t>
    </dgm:pt>
    <dgm:pt modelId="{D9D07B29-0F13-40DE-A98E-5209570FF48F}" type="sibTrans" cxnId="{DBAF8EC4-65BA-4521-90F1-0905DE0C6446}">
      <dgm:prSet/>
      <dgm:spPr/>
      <dgm:t>
        <a:bodyPr/>
        <a:lstStyle/>
        <a:p>
          <a:endParaRPr lang="uk-UA"/>
        </a:p>
      </dgm:t>
    </dgm:pt>
    <dgm:pt modelId="{D0917B83-75BC-4583-8540-B0F59536B50E}">
      <dgm:prSet phldrT="[Текст]" custT="1"/>
      <dgm:spPr>
        <a:solidFill>
          <a:schemeClr val="tx2">
            <a:lumMod val="20000"/>
            <a:lumOff val="80000"/>
          </a:schemeClr>
        </a:solidFill>
        <a:ln>
          <a:solidFill>
            <a:srgbClr val="92D050"/>
          </a:solidFill>
        </a:ln>
      </dgm:spPr>
      <dgm:t>
        <a:bodyPr/>
        <a:lstStyle/>
        <a:p>
          <a:r>
            <a:rPr lang="uk-UA" sz="2000" b="1" dirty="0" smtClean="0">
              <a:solidFill>
                <a:srgbClr val="7030A0"/>
              </a:solidFill>
              <a:latin typeface="Times New Roman" pitchFamily="18" charset="0"/>
              <a:cs typeface="Times New Roman" pitchFamily="18" charset="0"/>
            </a:rPr>
            <a:t>Орієнтовні </a:t>
          </a:r>
          <a:r>
            <a:rPr lang="uk-UA" sz="2000" b="1" dirty="0" smtClean="0">
              <a:solidFill>
                <a:srgbClr val="7030A0"/>
              </a:solidFill>
              <a:latin typeface="Times New Roman" pitchFamily="18" charset="0"/>
              <a:cs typeface="Times New Roman" pitchFamily="18" charset="0"/>
            </a:rPr>
            <a:t>форми основних документів:</a:t>
          </a:r>
        </a:p>
        <a:p>
          <a:r>
            <a:rPr lang="uk-UA" sz="2000" b="1" dirty="0" smtClean="0">
              <a:solidFill>
                <a:srgbClr val="7030A0"/>
              </a:solidFill>
              <a:latin typeface="Times New Roman" pitchFamily="18" charset="0"/>
              <a:cs typeface="Times New Roman" pitchFamily="18" charset="0"/>
            </a:rPr>
            <a:t>- зразок пропозиції педагогічного працівника</a:t>
          </a:r>
          <a:r>
            <a:rPr lang="uk-UA" sz="2400" b="1" dirty="0" smtClean="0">
              <a:solidFill>
                <a:srgbClr val="7030A0"/>
              </a:solidFill>
              <a:latin typeface="Times New Roman" pitchFamily="18" charset="0"/>
              <a:cs typeface="Times New Roman" pitchFamily="18" charset="0"/>
            </a:rPr>
            <a:t>; </a:t>
          </a:r>
        </a:p>
      </dgm:t>
    </dgm:pt>
    <dgm:pt modelId="{7D32ECEC-7A07-4EDD-808F-2181F28533C6}" type="sibTrans" cxnId="{D9C4BE8B-D1CF-4228-ADE5-1E8127A156DF}">
      <dgm:prSet/>
      <dgm:spPr/>
      <dgm:t>
        <a:bodyPr/>
        <a:lstStyle/>
        <a:p>
          <a:endParaRPr lang="uk-UA"/>
        </a:p>
      </dgm:t>
    </dgm:pt>
    <dgm:pt modelId="{8446200D-4AFB-4F44-A82F-9E73E6644200}" type="parTrans" cxnId="{D9C4BE8B-D1CF-4228-ADE5-1E8127A156DF}">
      <dgm:prSet/>
      <dgm:spPr/>
      <dgm:t>
        <a:bodyPr/>
        <a:lstStyle/>
        <a:p>
          <a:endParaRPr lang="uk-UA"/>
        </a:p>
      </dgm:t>
    </dgm:pt>
    <dgm:pt modelId="{FE53555D-8883-4F78-A68A-C2F276178D4A}">
      <dgm:prSet phldrT="[Текст]" custT="1"/>
      <dgm:spPr>
        <a:solidFill>
          <a:schemeClr val="tx2">
            <a:lumMod val="20000"/>
            <a:lumOff val="80000"/>
          </a:schemeClr>
        </a:solidFill>
        <a:ln>
          <a:solidFill>
            <a:srgbClr val="92D050"/>
          </a:solidFill>
        </a:ln>
      </dgm:spPr>
      <dgm:t>
        <a:bodyPr/>
        <a:lstStyle/>
        <a:p>
          <a:r>
            <a:rPr lang="uk-UA" sz="2400" dirty="0" smtClean="0">
              <a:solidFill>
                <a:srgbClr val="7030A0"/>
              </a:solidFill>
              <a:latin typeface="Times New Roman" pitchFamily="18" charset="0"/>
              <a:cs typeface="Times New Roman" pitchFamily="18" charset="0"/>
            </a:rPr>
            <a:t>- </a:t>
          </a:r>
          <a:r>
            <a:rPr lang="uk-UA" sz="2400" b="1" dirty="0" smtClean="0">
              <a:solidFill>
                <a:srgbClr val="7030A0"/>
              </a:solidFill>
              <a:latin typeface="Times New Roman" pitchFamily="18" charset="0"/>
              <a:cs typeface="Times New Roman" pitchFamily="18" charset="0"/>
            </a:rPr>
            <a:t>зразок договору про надання послуг з ПК; - зразок акта щодо надання послуг з підвищення кваліфікації</a:t>
          </a:r>
          <a:endParaRPr lang="uk-UA" sz="2400" b="1" dirty="0">
            <a:solidFill>
              <a:srgbClr val="7030A0"/>
            </a:solidFill>
            <a:latin typeface="Times New Roman" pitchFamily="18" charset="0"/>
            <a:cs typeface="Times New Roman" pitchFamily="18" charset="0"/>
          </a:endParaRPr>
        </a:p>
      </dgm:t>
    </dgm:pt>
    <dgm:pt modelId="{789660E8-BC17-4B5C-A5B0-89BA09724C1A}" type="sibTrans" cxnId="{1E347881-9271-48D0-9066-CD5655996D1A}">
      <dgm:prSet/>
      <dgm:spPr/>
      <dgm:t>
        <a:bodyPr/>
        <a:lstStyle/>
        <a:p>
          <a:endParaRPr lang="uk-UA"/>
        </a:p>
      </dgm:t>
    </dgm:pt>
    <dgm:pt modelId="{6BD76F1F-D7FB-4A17-8179-3731147F1153}" type="parTrans" cxnId="{1E347881-9271-48D0-9066-CD5655996D1A}">
      <dgm:prSet/>
      <dgm:spPr/>
      <dgm:t>
        <a:bodyPr/>
        <a:lstStyle/>
        <a:p>
          <a:endParaRPr lang="uk-UA"/>
        </a:p>
      </dgm:t>
    </dgm:pt>
    <dgm:pt modelId="{80E34341-8F2A-428F-98DC-6C38F483A258}">
      <dgm:prSet phldrT="[Текст]" custT="1"/>
      <dgm:spPr>
        <a:solidFill>
          <a:schemeClr val="tx2">
            <a:lumMod val="20000"/>
            <a:lumOff val="80000"/>
          </a:schemeClr>
        </a:solidFill>
        <a:ln>
          <a:solidFill>
            <a:srgbClr val="92D050"/>
          </a:solidFill>
        </a:ln>
      </dgm:spPr>
      <dgm:t>
        <a:bodyPr/>
        <a:lstStyle/>
        <a:p>
          <a:r>
            <a:rPr lang="uk-UA" sz="2400" dirty="0" smtClean="0">
              <a:solidFill>
                <a:srgbClr val="7030A0"/>
              </a:solidFill>
              <a:latin typeface="Times New Roman" pitchFamily="18" charset="0"/>
              <a:cs typeface="Times New Roman" pitchFamily="18" charset="0"/>
            </a:rPr>
            <a:t>- </a:t>
          </a:r>
          <a:r>
            <a:rPr lang="uk-UA" sz="2400" b="1" dirty="0" smtClean="0">
              <a:solidFill>
                <a:srgbClr val="7030A0"/>
              </a:solidFill>
              <a:latin typeface="Times New Roman" pitchFamily="18" charset="0"/>
              <a:cs typeface="Times New Roman" pitchFamily="18" charset="0"/>
            </a:rPr>
            <a:t>зразок орієнтовного плану ПК; </a:t>
          </a:r>
        </a:p>
        <a:p>
          <a:r>
            <a:rPr lang="uk-UA" sz="2400" b="1" dirty="0" smtClean="0">
              <a:solidFill>
                <a:srgbClr val="7030A0"/>
              </a:solidFill>
              <a:latin typeface="Times New Roman" pitchFamily="18" charset="0"/>
              <a:cs typeface="Times New Roman" pitchFamily="18" charset="0"/>
            </a:rPr>
            <a:t>- зразок річного плану ПК; </a:t>
          </a:r>
        </a:p>
        <a:p>
          <a:r>
            <a:rPr lang="uk-UA" sz="2400" b="1" dirty="0" smtClean="0">
              <a:solidFill>
                <a:srgbClr val="7030A0"/>
              </a:solidFill>
              <a:latin typeface="Times New Roman" pitchFamily="18" charset="0"/>
              <a:cs typeface="Times New Roman" pitchFamily="18" charset="0"/>
            </a:rPr>
            <a:t>- зразок клопотання про визнання результатів;</a:t>
          </a:r>
        </a:p>
      </dgm:t>
    </dgm:pt>
    <dgm:pt modelId="{35C74C3D-9DBA-4332-87F0-332DEDF79319}" type="parTrans" cxnId="{591B7399-8DF2-4D66-8AA5-E73222AE899F}">
      <dgm:prSet/>
      <dgm:spPr/>
      <dgm:t>
        <a:bodyPr/>
        <a:lstStyle/>
        <a:p>
          <a:endParaRPr lang="ru-RU"/>
        </a:p>
      </dgm:t>
    </dgm:pt>
    <dgm:pt modelId="{9CEA47FB-7DE0-41E3-86B3-A0074C922955}" type="sibTrans" cxnId="{591B7399-8DF2-4D66-8AA5-E73222AE899F}">
      <dgm:prSet/>
      <dgm:spPr/>
      <dgm:t>
        <a:bodyPr/>
        <a:lstStyle/>
        <a:p>
          <a:endParaRPr lang="ru-RU"/>
        </a:p>
      </dgm:t>
    </dgm:pt>
    <dgm:pt modelId="{5A6EA450-3E05-4FD2-8702-C537D1456EF4}" type="pres">
      <dgm:prSet presAssocID="{ABC36493-6CC9-446D-86F7-E81C38EE925B}" presName="linear" presStyleCnt="0">
        <dgm:presLayoutVars>
          <dgm:animLvl val="lvl"/>
          <dgm:resizeHandles val="exact"/>
        </dgm:presLayoutVars>
      </dgm:prSet>
      <dgm:spPr/>
      <dgm:t>
        <a:bodyPr/>
        <a:lstStyle/>
        <a:p>
          <a:endParaRPr lang="ru-RU"/>
        </a:p>
      </dgm:t>
    </dgm:pt>
    <dgm:pt modelId="{76D056FF-B735-416C-8ED7-A387106AB097}" type="pres">
      <dgm:prSet presAssocID="{D0917B83-75BC-4583-8540-B0F59536B50E}" presName="parentText" presStyleLbl="node1" presStyleIdx="0" presStyleCnt="3" custLinFactNeighborX="388" custLinFactNeighborY="37585">
        <dgm:presLayoutVars>
          <dgm:chMax val="0"/>
          <dgm:bulletEnabled val="1"/>
        </dgm:presLayoutVars>
      </dgm:prSet>
      <dgm:spPr/>
      <dgm:t>
        <a:bodyPr/>
        <a:lstStyle/>
        <a:p>
          <a:endParaRPr lang="uk-UA"/>
        </a:p>
      </dgm:t>
    </dgm:pt>
    <dgm:pt modelId="{2A27D618-06C3-42FD-BB5A-B58469475ECC}" type="pres">
      <dgm:prSet presAssocID="{7D32ECEC-7A07-4EDD-808F-2181F28533C6}" presName="spacer" presStyleCnt="0"/>
      <dgm:spPr/>
      <dgm:t>
        <a:bodyPr/>
        <a:lstStyle/>
        <a:p>
          <a:endParaRPr lang="uk-UA"/>
        </a:p>
      </dgm:t>
    </dgm:pt>
    <dgm:pt modelId="{68AA21D1-7F11-4783-B7E8-1E856F3F3769}" type="pres">
      <dgm:prSet presAssocID="{80E34341-8F2A-428F-98DC-6C38F483A258}" presName="parentText" presStyleLbl="node1" presStyleIdx="1" presStyleCnt="3" custLinFactY="8983" custLinFactNeighborX="1124" custLinFactNeighborY="100000">
        <dgm:presLayoutVars>
          <dgm:chMax val="0"/>
          <dgm:bulletEnabled val="1"/>
        </dgm:presLayoutVars>
      </dgm:prSet>
      <dgm:spPr/>
      <dgm:t>
        <a:bodyPr/>
        <a:lstStyle/>
        <a:p>
          <a:endParaRPr lang="ru-RU"/>
        </a:p>
      </dgm:t>
    </dgm:pt>
    <dgm:pt modelId="{25A9C950-60E1-43BF-9E97-73F0E2369F53}" type="pres">
      <dgm:prSet presAssocID="{80E34341-8F2A-428F-98DC-6C38F483A258}" presName="childText" presStyleLbl="revTx" presStyleIdx="0" presStyleCnt="1">
        <dgm:presLayoutVars>
          <dgm:bulletEnabled val="1"/>
        </dgm:presLayoutVars>
      </dgm:prSet>
      <dgm:spPr/>
      <dgm:t>
        <a:bodyPr/>
        <a:lstStyle/>
        <a:p>
          <a:endParaRPr lang="ru-RU"/>
        </a:p>
      </dgm:t>
    </dgm:pt>
    <dgm:pt modelId="{9D6EC873-6950-4F8B-A7AF-5647B5434854}" type="pres">
      <dgm:prSet presAssocID="{FE53555D-8883-4F78-A68A-C2F276178D4A}" presName="parentText" presStyleLbl="node1" presStyleIdx="2" presStyleCnt="3" custLinFactY="6153" custLinFactNeighborX="-4494" custLinFactNeighborY="100000">
        <dgm:presLayoutVars>
          <dgm:chMax val="0"/>
          <dgm:bulletEnabled val="1"/>
        </dgm:presLayoutVars>
      </dgm:prSet>
      <dgm:spPr/>
      <dgm:t>
        <a:bodyPr/>
        <a:lstStyle/>
        <a:p>
          <a:endParaRPr lang="uk-UA"/>
        </a:p>
      </dgm:t>
    </dgm:pt>
  </dgm:ptLst>
  <dgm:cxnLst>
    <dgm:cxn modelId="{591B7399-8DF2-4D66-8AA5-E73222AE899F}" srcId="{ABC36493-6CC9-446D-86F7-E81C38EE925B}" destId="{80E34341-8F2A-428F-98DC-6C38F483A258}" srcOrd="1" destOrd="0" parTransId="{35C74C3D-9DBA-4332-87F0-332DEDF79319}" sibTransId="{9CEA47FB-7DE0-41E3-86B3-A0074C922955}"/>
    <dgm:cxn modelId="{DBAF8EC4-65BA-4521-90F1-0905DE0C6446}" srcId="{80E34341-8F2A-428F-98DC-6C38F483A258}" destId="{FD6AFEA0-02C9-45BD-8833-F279F1D2EAE6}" srcOrd="0" destOrd="0" parTransId="{58613689-7FF9-4A97-97C7-DCE4BEFB1CB5}" sibTransId="{D9D07B29-0F13-40DE-A98E-5209570FF48F}"/>
    <dgm:cxn modelId="{1E347881-9271-48D0-9066-CD5655996D1A}" srcId="{ABC36493-6CC9-446D-86F7-E81C38EE925B}" destId="{FE53555D-8883-4F78-A68A-C2F276178D4A}" srcOrd="2" destOrd="0" parTransId="{6BD76F1F-D7FB-4A17-8179-3731147F1153}" sibTransId="{789660E8-BC17-4B5C-A5B0-89BA09724C1A}"/>
    <dgm:cxn modelId="{B4590C0F-FF2E-4FBB-8508-44F142869B95}" type="presOf" srcId="{FE53555D-8883-4F78-A68A-C2F276178D4A}" destId="{9D6EC873-6950-4F8B-A7AF-5647B5434854}" srcOrd="0" destOrd="0" presId="urn:microsoft.com/office/officeart/2005/8/layout/vList2"/>
    <dgm:cxn modelId="{DCB032BD-A7D7-442F-B49B-79579ABC20BB}" type="presOf" srcId="{FD6AFEA0-02C9-45BD-8833-F279F1D2EAE6}" destId="{25A9C950-60E1-43BF-9E97-73F0E2369F53}" srcOrd="0" destOrd="0" presId="urn:microsoft.com/office/officeart/2005/8/layout/vList2"/>
    <dgm:cxn modelId="{3C68B1AC-A213-4D23-AC9A-7035D599412B}" type="presOf" srcId="{ABC36493-6CC9-446D-86F7-E81C38EE925B}" destId="{5A6EA450-3E05-4FD2-8702-C537D1456EF4}" srcOrd="0" destOrd="0" presId="urn:microsoft.com/office/officeart/2005/8/layout/vList2"/>
    <dgm:cxn modelId="{AD29EECA-99BD-45FA-AB07-64D657942D81}" type="presOf" srcId="{D0917B83-75BC-4583-8540-B0F59536B50E}" destId="{76D056FF-B735-416C-8ED7-A387106AB097}" srcOrd="0" destOrd="0" presId="urn:microsoft.com/office/officeart/2005/8/layout/vList2"/>
    <dgm:cxn modelId="{D9C4BE8B-D1CF-4228-ADE5-1E8127A156DF}" srcId="{ABC36493-6CC9-446D-86F7-E81C38EE925B}" destId="{D0917B83-75BC-4583-8540-B0F59536B50E}" srcOrd="0" destOrd="0" parTransId="{8446200D-4AFB-4F44-A82F-9E73E6644200}" sibTransId="{7D32ECEC-7A07-4EDD-808F-2181F28533C6}"/>
    <dgm:cxn modelId="{B51C7B91-BD6F-42FE-B6B7-6EA814F84B99}" type="presOf" srcId="{80E34341-8F2A-428F-98DC-6C38F483A258}" destId="{68AA21D1-7F11-4783-B7E8-1E856F3F3769}" srcOrd="0" destOrd="0" presId="urn:microsoft.com/office/officeart/2005/8/layout/vList2"/>
    <dgm:cxn modelId="{01F522B5-274C-40DD-A1FA-40699250B023}" type="presParOf" srcId="{5A6EA450-3E05-4FD2-8702-C537D1456EF4}" destId="{76D056FF-B735-416C-8ED7-A387106AB097}" srcOrd="0" destOrd="0" presId="urn:microsoft.com/office/officeart/2005/8/layout/vList2"/>
    <dgm:cxn modelId="{D6EEB143-FCF4-4579-BDCF-C90370871942}" type="presParOf" srcId="{5A6EA450-3E05-4FD2-8702-C537D1456EF4}" destId="{2A27D618-06C3-42FD-BB5A-B58469475ECC}" srcOrd="1" destOrd="0" presId="urn:microsoft.com/office/officeart/2005/8/layout/vList2"/>
    <dgm:cxn modelId="{0A96D92C-0FDF-4353-B167-EB6D5F5A86E4}" type="presParOf" srcId="{5A6EA450-3E05-4FD2-8702-C537D1456EF4}" destId="{68AA21D1-7F11-4783-B7E8-1E856F3F3769}" srcOrd="2" destOrd="0" presId="urn:microsoft.com/office/officeart/2005/8/layout/vList2"/>
    <dgm:cxn modelId="{369D1F09-A714-48E7-924F-DC04393C500B}" type="presParOf" srcId="{5A6EA450-3E05-4FD2-8702-C537D1456EF4}" destId="{25A9C950-60E1-43BF-9E97-73F0E2369F53}" srcOrd="3" destOrd="0" presId="urn:microsoft.com/office/officeart/2005/8/layout/vList2"/>
    <dgm:cxn modelId="{2838AE1F-6191-474F-A7F9-FEE04404BFF7}" type="presParOf" srcId="{5A6EA450-3E05-4FD2-8702-C537D1456EF4}" destId="{9D6EC873-6950-4F8B-A7AF-5647B5434854}"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9CEF64-345C-4945-9165-00EFCD289B48}" type="doc">
      <dgm:prSet loTypeId="urn:microsoft.com/office/officeart/2005/8/layout/hProcess7" loCatId="list" qsTypeId="urn:microsoft.com/office/officeart/2005/8/quickstyle/3d5" qsCatId="3D" csTypeId="urn:microsoft.com/office/officeart/2005/8/colors/accent1_2" csCatId="accent1" phldr="1"/>
      <dgm:spPr>
        <a:scene3d>
          <a:camera prst="isometricOffAxis1Right" zoom="95000"/>
          <a:lightRig rig="flat" dir="t"/>
        </a:scene3d>
      </dgm:spPr>
      <dgm:t>
        <a:bodyPr/>
        <a:lstStyle/>
        <a:p>
          <a:endParaRPr lang="uk-UA"/>
        </a:p>
      </dgm:t>
    </dgm:pt>
    <dgm:pt modelId="{9F2CC7AC-7202-41A4-B582-FB191BE9BD1F}">
      <dgm:prSet phldrT="[Текст]" phldr="1"/>
      <dgm:spPr>
        <a:solidFill>
          <a:schemeClr val="tx2">
            <a:lumMod val="20000"/>
            <a:lumOff val="80000"/>
          </a:schemeClr>
        </a:solidFill>
      </dgm:spPr>
      <dgm:t>
        <a:bodyPr/>
        <a:lstStyle/>
        <a:p>
          <a:endParaRPr lang="uk-UA" dirty="0"/>
        </a:p>
      </dgm:t>
    </dgm:pt>
    <dgm:pt modelId="{4C02692E-6454-4FF9-A5EC-04EBEC170607}" type="parTrans" cxnId="{157A6A9C-6A4E-4DEA-8DCF-9FFE34CA0CD5}">
      <dgm:prSet/>
      <dgm:spPr/>
      <dgm:t>
        <a:bodyPr/>
        <a:lstStyle/>
        <a:p>
          <a:endParaRPr lang="uk-UA"/>
        </a:p>
      </dgm:t>
    </dgm:pt>
    <dgm:pt modelId="{B77F2FCD-58BD-4765-862A-5F837CD6D090}" type="sibTrans" cxnId="{157A6A9C-6A4E-4DEA-8DCF-9FFE34CA0CD5}">
      <dgm:prSet/>
      <dgm:spPr/>
      <dgm:t>
        <a:bodyPr/>
        <a:lstStyle/>
        <a:p>
          <a:endParaRPr lang="uk-UA"/>
        </a:p>
      </dgm:t>
    </dgm:pt>
    <dgm:pt modelId="{18B6E73C-06F8-4FDA-9D2A-FB9BB904D17F}">
      <dgm:prSet phldrT="[Текст]" phldr="1"/>
      <dgm:spPr/>
      <dgm:t>
        <a:bodyPr/>
        <a:lstStyle/>
        <a:p>
          <a:endParaRPr lang="uk-UA" dirty="0"/>
        </a:p>
      </dgm:t>
    </dgm:pt>
    <dgm:pt modelId="{75153DE4-3562-4FA4-AA2A-C0D66DFCE043}" type="parTrans" cxnId="{EEEFE868-54CA-449D-86CD-60145D436C2C}">
      <dgm:prSet/>
      <dgm:spPr/>
      <dgm:t>
        <a:bodyPr/>
        <a:lstStyle/>
        <a:p>
          <a:endParaRPr lang="uk-UA"/>
        </a:p>
      </dgm:t>
    </dgm:pt>
    <dgm:pt modelId="{A1E2A804-98E5-4BC0-95EB-5039388470E6}" type="sibTrans" cxnId="{EEEFE868-54CA-449D-86CD-60145D436C2C}">
      <dgm:prSet/>
      <dgm:spPr/>
      <dgm:t>
        <a:bodyPr/>
        <a:lstStyle/>
        <a:p>
          <a:endParaRPr lang="uk-UA"/>
        </a:p>
      </dgm:t>
    </dgm:pt>
    <dgm:pt modelId="{89B6D994-D6AD-49FA-A8EC-A4AB0B0849B7}">
      <dgm:prSet phldrT="[Текст]"/>
      <dgm:spPr/>
      <dgm:t>
        <a:bodyPr/>
        <a:lstStyle/>
        <a:p>
          <a:endParaRPr lang="uk-UA"/>
        </a:p>
      </dgm:t>
    </dgm:pt>
    <dgm:pt modelId="{FEBD7142-0A8A-4C8E-A0EB-CF516A4B3219}" type="parTrans" cxnId="{AEB56D33-A820-4467-9FCE-256AECE28349}">
      <dgm:prSet/>
      <dgm:spPr/>
      <dgm:t>
        <a:bodyPr/>
        <a:lstStyle/>
        <a:p>
          <a:endParaRPr lang="uk-UA"/>
        </a:p>
      </dgm:t>
    </dgm:pt>
    <dgm:pt modelId="{D28571C2-F8F2-40F7-9A40-1773A4ADA210}" type="sibTrans" cxnId="{AEB56D33-A820-4467-9FCE-256AECE28349}">
      <dgm:prSet/>
      <dgm:spPr/>
      <dgm:t>
        <a:bodyPr/>
        <a:lstStyle/>
        <a:p>
          <a:endParaRPr lang="uk-UA"/>
        </a:p>
      </dgm:t>
    </dgm:pt>
    <dgm:pt modelId="{717FA345-969F-4289-9029-0297236713BD}">
      <dgm:prSet phldrT="[Текст]" phldr="1"/>
      <dgm:spPr/>
      <dgm:t>
        <a:bodyPr/>
        <a:lstStyle/>
        <a:p>
          <a:endParaRPr lang="uk-UA" dirty="0"/>
        </a:p>
      </dgm:t>
    </dgm:pt>
    <dgm:pt modelId="{5338437A-A978-4E83-94C6-307BD4ACAA49}" type="parTrans" cxnId="{948F2712-B07D-4A31-8C13-07EFADF52E95}">
      <dgm:prSet/>
      <dgm:spPr/>
      <dgm:t>
        <a:bodyPr/>
        <a:lstStyle/>
        <a:p>
          <a:endParaRPr lang="uk-UA"/>
        </a:p>
      </dgm:t>
    </dgm:pt>
    <dgm:pt modelId="{A9A6ABCF-554B-4B25-BAB4-42E42B5F89B2}" type="sibTrans" cxnId="{948F2712-B07D-4A31-8C13-07EFADF52E95}">
      <dgm:prSet/>
      <dgm:spPr/>
      <dgm:t>
        <a:bodyPr/>
        <a:lstStyle/>
        <a:p>
          <a:endParaRPr lang="uk-UA"/>
        </a:p>
      </dgm:t>
    </dgm:pt>
    <dgm:pt modelId="{31CC34D4-FB0F-4D6B-BFF5-D6B21C1333AF}">
      <dgm:prSet phldrT="[Текст]" phldr="1"/>
      <dgm:spPr>
        <a:solidFill>
          <a:schemeClr val="tx2">
            <a:lumMod val="20000"/>
            <a:lumOff val="80000"/>
          </a:schemeClr>
        </a:solidFill>
      </dgm:spPr>
      <dgm:t>
        <a:bodyPr/>
        <a:lstStyle/>
        <a:p>
          <a:endParaRPr lang="uk-UA" dirty="0"/>
        </a:p>
      </dgm:t>
    </dgm:pt>
    <dgm:pt modelId="{3C950988-34D9-4FF2-9B16-A8F84461A4F8}" type="parTrans" cxnId="{FF9FA3CB-B0A4-4B0D-820D-6583549ED8A6}">
      <dgm:prSet/>
      <dgm:spPr/>
      <dgm:t>
        <a:bodyPr/>
        <a:lstStyle/>
        <a:p>
          <a:endParaRPr lang="uk-UA"/>
        </a:p>
      </dgm:t>
    </dgm:pt>
    <dgm:pt modelId="{8C5FD999-BD6D-4BF0-9563-55DE2BF32E7B}" type="sibTrans" cxnId="{FF9FA3CB-B0A4-4B0D-820D-6583549ED8A6}">
      <dgm:prSet/>
      <dgm:spPr/>
      <dgm:t>
        <a:bodyPr/>
        <a:lstStyle/>
        <a:p>
          <a:endParaRPr lang="uk-UA"/>
        </a:p>
      </dgm:t>
    </dgm:pt>
    <dgm:pt modelId="{933995B9-1373-435A-AA29-2132680E79ED}">
      <dgm:prSet phldrT="[Текст]"/>
      <dgm:spPr/>
      <dgm:t>
        <a:bodyPr/>
        <a:lstStyle/>
        <a:p>
          <a:r>
            <a:rPr lang="uk-UA" dirty="0" smtClean="0"/>
            <a:t>:</a:t>
          </a:r>
          <a:endParaRPr lang="uk-UA" dirty="0"/>
        </a:p>
      </dgm:t>
    </dgm:pt>
    <dgm:pt modelId="{5BEDBB95-D321-4928-B256-4943EA2E7680}" type="parTrans" cxnId="{F8C9006E-A027-4D96-820D-67407E9DACF6}">
      <dgm:prSet/>
      <dgm:spPr/>
      <dgm:t>
        <a:bodyPr/>
        <a:lstStyle/>
        <a:p>
          <a:endParaRPr lang="uk-UA"/>
        </a:p>
      </dgm:t>
    </dgm:pt>
    <dgm:pt modelId="{53D59462-6904-433F-868F-77E0005EB91C}" type="sibTrans" cxnId="{F8C9006E-A027-4D96-820D-67407E9DACF6}">
      <dgm:prSet/>
      <dgm:spPr/>
      <dgm:t>
        <a:bodyPr/>
        <a:lstStyle/>
        <a:p>
          <a:endParaRPr lang="uk-UA"/>
        </a:p>
      </dgm:t>
    </dgm:pt>
    <dgm:pt modelId="{6EF1691D-237C-4F1F-A415-12C388C4DB36}" type="pres">
      <dgm:prSet presAssocID="{C69CEF64-345C-4945-9165-00EFCD289B48}" presName="Name0" presStyleCnt="0">
        <dgm:presLayoutVars>
          <dgm:dir/>
          <dgm:animLvl val="lvl"/>
          <dgm:resizeHandles val="exact"/>
        </dgm:presLayoutVars>
      </dgm:prSet>
      <dgm:spPr/>
      <dgm:t>
        <a:bodyPr/>
        <a:lstStyle/>
        <a:p>
          <a:endParaRPr lang="ru-RU"/>
        </a:p>
      </dgm:t>
    </dgm:pt>
    <dgm:pt modelId="{40965D82-6F49-4A4A-8A3E-523228DA38B4}" type="pres">
      <dgm:prSet presAssocID="{9F2CC7AC-7202-41A4-B582-FB191BE9BD1F}" presName="compositeNode" presStyleCnt="0">
        <dgm:presLayoutVars>
          <dgm:bulletEnabled val="1"/>
        </dgm:presLayoutVars>
      </dgm:prSet>
      <dgm:spPr/>
      <dgm:t>
        <a:bodyPr/>
        <a:lstStyle/>
        <a:p>
          <a:endParaRPr lang="uk-UA"/>
        </a:p>
      </dgm:t>
    </dgm:pt>
    <dgm:pt modelId="{15BC8210-E9C8-4BE8-B824-8958660281CB}" type="pres">
      <dgm:prSet presAssocID="{9F2CC7AC-7202-41A4-B582-FB191BE9BD1F}" presName="bgRect" presStyleLbl="node1" presStyleIdx="0" presStyleCnt="2" custLinFactNeighborX="-6463" custLinFactNeighborY="20199"/>
      <dgm:spPr/>
      <dgm:t>
        <a:bodyPr/>
        <a:lstStyle/>
        <a:p>
          <a:endParaRPr lang="uk-UA"/>
        </a:p>
      </dgm:t>
    </dgm:pt>
    <dgm:pt modelId="{F0237B35-409F-4040-A87A-050A7E0DE80E}" type="pres">
      <dgm:prSet presAssocID="{9F2CC7AC-7202-41A4-B582-FB191BE9BD1F}" presName="parentNode" presStyleLbl="node1" presStyleIdx="0" presStyleCnt="2">
        <dgm:presLayoutVars>
          <dgm:chMax val="0"/>
          <dgm:bulletEnabled val="1"/>
        </dgm:presLayoutVars>
      </dgm:prSet>
      <dgm:spPr/>
      <dgm:t>
        <a:bodyPr/>
        <a:lstStyle/>
        <a:p>
          <a:endParaRPr lang="uk-UA"/>
        </a:p>
      </dgm:t>
    </dgm:pt>
    <dgm:pt modelId="{6B69305B-2222-4659-911F-F3004E30311D}" type="pres">
      <dgm:prSet presAssocID="{9F2CC7AC-7202-41A4-B582-FB191BE9BD1F}" presName="childNode" presStyleLbl="node1" presStyleIdx="0" presStyleCnt="2">
        <dgm:presLayoutVars>
          <dgm:bulletEnabled val="1"/>
        </dgm:presLayoutVars>
      </dgm:prSet>
      <dgm:spPr/>
      <dgm:t>
        <a:bodyPr/>
        <a:lstStyle/>
        <a:p>
          <a:endParaRPr lang="uk-UA"/>
        </a:p>
      </dgm:t>
    </dgm:pt>
    <dgm:pt modelId="{536390A1-EBA9-47F0-9E76-5B9D6D0C88E3}" type="pres">
      <dgm:prSet presAssocID="{B77F2FCD-58BD-4765-862A-5F837CD6D090}" presName="hSp" presStyleCnt="0"/>
      <dgm:spPr/>
      <dgm:t>
        <a:bodyPr/>
        <a:lstStyle/>
        <a:p>
          <a:endParaRPr lang="uk-UA"/>
        </a:p>
      </dgm:t>
    </dgm:pt>
    <dgm:pt modelId="{D21D5E8F-CAFE-49B4-873C-1CB92451F0B4}" type="pres">
      <dgm:prSet presAssocID="{B77F2FCD-58BD-4765-862A-5F837CD6D090}" presName="vProcSp" presStyleCnt="0"/>
      <dgm:spPr/>
      <dgm:t>
        <a:bodyPr/>
        <a:lstStyle/>
        <a:p>
          <a:endParaRPr lang="uk-UA"/>
        </a:p>
      </dgm:t>
    </dgm:pt>
    <dgm:pt modelId="{83DEE149-DCDB-4196-905D-D3008E396E99}" type="pres">
      <dgm:prSet presAssocID="{B77F2FCD-58BD-4765-862A-5F837CD6D090}" presName="vSp1" presStyleCnt="0"/>
      <dgm:spPr/>
      <dgm:t>
        <a:bodyPr/>
        <a:lstStyle/>
        <a:p>
          <a:endParaRPr lang="uk-UA"/>
        </a:p>
      </dgm:t>
    </dgm:pt>
    <dgm:pt modelId="{980CBF3C-00CD-4639-84A7-68DE6DC73950}" type="pres">
      <dgm:prSet presAssocID="{B77F2FCD-58BD-4765-862A-5F837CD6D090}" presName="simulatedConn" presStyleLbl="solidFgAcc1" presStyleIdx="0" presStyleCnt="1" custLinFactX="135098" custLinFactY="177339" custLinFactNeighborX="200000" custLinFactNeighborY="200000"/>
      <dgm:spPr/>
      <dgm:t>
        <a:bodyPr/>
        <a:lstStyle/>
        <a:p>
          <a:endParaRPr lang="uk-UA"/>
        </a:p>
      </dgm:t>
    </dgm:pt>
    <dgm:pt modelId="{585B6EBE-970E-4247-967D-42D70B3EB360}" type="pres">
      <dgm:prSet presAssocID="{B77F2FCD-58BD-4765-862A-5F837CD6D090}" presName="vSp2" presStyleCnt="0"/>
      <dgm:spPr/>
      <dgm:t>
        <a:bodyPr/>
        <a:lstStyle/>
        <a:p>
          <a:endParaRPr lang="uk-UA"/>
        </a:p>
      </dgm:t>
    </dgm:pt>
    <dgm:pt modelId="{71040B91-EEA8-4626-AB48-B7CD8B7D8FA4}" type="pres">
      <dgm:prSet presAssocID="{B77F2FCD-58BD-4765-862A-5F837CD6D090}" presName="sibTrans" presStyleCnt="0"/>
      <dgm:spPr/>
      <dgm:t>
        <a:bodyPr/>
        <a:lstStyle/>
        <a:p>
          <a:endParaRPr lang="uk-UA"/>
        </a:p>
      </dgm:t>
    </dgm:pt>
    <dgm:pt modelId="{F818C773-F456-4095-992E-D2E52886E17B}" type="pres">
      <dgm:prSet presAssocID="{31CC34D4-FB0F-4D6B-BFF5-D6B21C1333AF}" presName="compositeNode" presStyleCnt="0">
        <dgm:presLayoutVars>
          <dgm:bulletEnabled val="1"/>
        </dgm:presLayoutVars>
      </dgm:prSet>
      <dgm:spPr/>
      <dgm:t>
        <a:bodyPr/>
        <a:lstStyle/>
        <a:p>
          <a:endParaRPr lang="uk-UA"/>
        </a:p>
      </dgm:t>
    </dgm:pt>
    <dgm:pt modelId="{0178A469-3464-4BA2-96F6-2828B0C7EB67}" type="pres">
      <dgm:prSet presAssocID="{31CC34D4-FB0F-4D6B-BFF5-D6B21C1333AF}" presName="bgRect" presStyleLbl="node1" presStyleIdx="1" presStyleCnt="2" custLinFactNeighborX="43364" custLinFactNeighborY="33968"/>
      <dgm:spPr/>
      <dgm:t>
        <a:bodyPr/>
        <a:lstStyle/>
        <a:p>
          <a:endParaRPr lang="ru-RU"/>
        </a:p>
      </dgm:t>
    </dgm:pt>
    <dgm:pt modelId="{A9A83188-EDC3-4390-BD4E-BEFA6BCD1292}" type="pres">
      <dgm:prSet presAssocID="{31CC34D4-FB0F-4D6B-BFF5-D6B21C1333AF}" presName="parentNode" presStyleLbl="node1" presStyleIdx="1" presStyleCnt="2">
        <dgm:presLayoutVars>
          <dgm:chMax val="0"/>
          <dgm:bulletEnabled val="1"/>
        </dgm:presLayoutVars>
      </dgm:prSet>
      <dgm:spPr/>
      <dgm:t>
        <a:bodyPr/>
        <a:lstStyle/>
        <a:p>
          <a:endParaRPr lang="ru-RU"/>
        </a:p>
      </dgm:t>
    </dgm:pt>
    <dgm:pt modelId="{917DC5F5-C24A-4D4D-A515-F1C26F935922}" type="pres">
      <dgm:prSet presAssocID="{31CC34D4-FB0F-4D6B-BFF5-D6B21C1333AF}" presName="childNode" presStyleLbl="node1" presStyleIdx="1" presStyleCnt="2">
        <dgm:presLayoutVars>
          <dgm:bulletEnabled val="1"/>
        </dgm:presLayoutVars>
      </dgm:prSet>
      <dgm:spPr/>
      <dgm:t>
        <a:bodyPr/>
        <a:lstStyle/>
        <a:p>
          <a:endParaRPr lang="ru-RU"/>
        </a:p>
      </dgm:t>
    </dgm:pt>
  </dgm:ptLst>
  <dgm:cxnLst>
    <dgm:cxn modelId="{DCD28135-8C55-4D42-8BE3-1A186FC81CF8}" type="presOf" srcId="{89B6D994-D6AD-49FA-A8EC-A4AB0B0849B7}" destId="{6B69305B-2222-4659-911F-F3004E30311D}" srcOrd="0" destOrd="1" presId="urn:microsoft.com/office/officeart/2005/8/layout/hProcess7"/>
    <dgm:cxn modelId="{9F298494-2A8E-49A2-A7FF-9C4B07364FA6}" type="presOf" srcId="{31CC34D4-FB0F-4D6B-BFF5-D6B21C1333AF}" destId="{0178A469-3464-4BA2-96F6-2828B0C7EB67}" srcOrd="0" destOrd="0" presId="urn:microsoft.com/office/officeart/2005/8/layout/hProcess7"/>
    <dgm:cxn modelId="{F8C9006E-A027-4D96-820D-67407E9DACF6}" srcId="{31CC34D4-FB0F-4D6B-BFF5-D6B21C1333AF}" destId="{933995B9-1373-435A-AA29-2132680E79ED}" srcOrd="0" destOrd="0" parTransId="{5BEDBB95-D321-4928-B256-4943EA2E7680}" sibTransId="{53D59462-6904-433F-868F-77E0005EB91C}"/>
    <dgm:cxn modelId="{A3041BF8-0ED3-4717-81A6-2A82C7E67893}" type="presOf" srcId="{31CC34D4-FB0F-4D6B-BFF5-D6B21C1333AF}" destId="{A9A83188-EDC3-4390-BD4E-BEFA6BCD1292}" srcOrd="1" destOrd="0" presId="urn:microsoft.com/office/officeart/2005/8/layout/hProcess7"/>
    <dgm:cxn modelId="{EEEFE868-54CA-449D-86CD-60145D436C2C}" srcId="{9F2CC7AC-7202-41A4-B582-FB191BE9BD1F}" destId="{18B6E73C-06F8-4FDA-9D2A-FB9BB904D17F}" srcOrd="0" destOrd="0" parTransId="{75153DE4-3562-4FA4-AA2A-C0D66DFCE043}" sibTransId="{A1E2A804-98E5-4BC0-95EB-5039388470E6}"/>
    <dgm:cxn modelId="{C6B1C3AE-A085-48A0-B344-0D34CAE962BA}" type="presOf" srcId="{933995B9-1373-435A-AA29-2132680E79ED}" destId="{917DC5F5-C24A-4D4D-A515-F1C26F935922}" srcOrd="0" destOrd="0" presId="urn:microsoft.com/office/officeart/2005/8/layout/hProcess7"/>
    <dgm:cxn modelId="{7FB89192-AD66-4833-98DC-0F2AD94EA185}" type="presOf" srcId="{9F2CC7AC-7202-41A4-B582-FB191BE9BD1F}" destId="{15BC8210-E9C8-4BE8-B824-8958660281CB}" srcOrd="0" destOrd="0" presId="urn:microsoft.com/office/officeart/2005/8/layout/hProcess7"/>
    <dgm:cxn modelId="{E2080698-CFEC-46BE-B525-B2953EDBFF29}" type="presOf" srcId="{C69CEF64-345C-4945-9165-00EFCD289B48}" destId="{6EF1691D-237C-4F1F-A415-12C388C4DB36}" srcOrd="0" destOrd="0" presId="urn:microsoft.com/office/officeart/2005/8/layout/hProcess7"/>
    <dgm:cxn modelId="{157A6A9C-6A4E-4DEA-8DCF-9FFE34CA0CD5}" srcId="{C69CEF64-345C-4945-9165-00EFCD289B48}" destId="{9F2CC7AC-7202-41A4-B582-FB191BE9BD1F}" srcOrd="0" destOrd="0" parTransId="{4C02692E-6454-4FF9-A5EC-04EBEC170607}" sibTransId="{B77F2FCD-58BD-4765-862A-5F837CD6D090}"/>
    <dgm:cxn modelId="{948F2712-B07D-4A31-8C13-07EFADF52E95}" srcId="{9F2CC7AC-7202-41A4-B582-FB191BE9BD1F}" destId="{717FA345-969F-4289-9029-0297236713BD}" srcOrd="2" destOrd="0" parTransId="{5338437A-A978-4E83-94C6-307BD4ACAA49}" sibTransId="{A9A6ABCF-554B-4B25-BAB4-42E42B5F89B2}"/>
    <dgm:cxn modelId="{F2B6841C-3B48-4F1F-986F-B8CF44F0F80D}" type="presOf" srcId="{9F2CC7AC-7202-41A4-B582-FB191BE9BD1F}" destId="{F0237B35-409F-4040-A87A-050A7E0DE80E}" srcOrd="1" destOrd="0" presId="urn:microsoft.com/office/officeart/2005/8/layout/hProcess7"/>
    <dgm:cxn modelId="{D1FF21E1-F638-487A-AD37-55AD7D7D5A41}" type="presOf" srcId="{18B6E73C-06F8-4FDA-9D2A-FB9BB904D17F}" destId="{6B69305B-2222-4659-911F-F3004E30311D}" srcOrd="0" destOrd="0" presId="urn:microsoft.com/office/officeart/2005/8/layout/hProcess7"/>
    <dgm:cxn modelId="{1462455C-C1F0-4BE3-88A2-0210C16E7452}" type="presOf" srcId="{717FA345-969F-4289-9029-0297236713BD}" destId="{6B69305B-2222-4659-911F-F3004E30311D}" srcOrd="0" destOrd="2" presId="urn:microsoft.com/office/officeart/2005/8/layout/hProcess7"/>
    <dgm:cxn modelId="{FF9FA3CB-B0A4-4B0D-820D-6583549ED8A6}" srcId="{C69CEF64-345C-4945-9165-00EFCD289B48}" destId="{31CC34D4-FB0F-4D6B-BFF5-D6B21C1333AF}" srcOrd="1" destOrd="0" parTransId="{3C950988-34D9-4FF2-9B16-A8F84461A4F8}" sibTransId="{8C5FD999-BD6D-4BF0-9563-55DE2BF32E7B}"/>
    <dgm:cxn modelId="{AEB56D33-A820-4467-9FCE-256AECE28349}" srcId="{9F2CC7AC-7202-41A4-B582-FB191BE9BD1F}" destId="{89B6D994-D6AD-49FA-A8EC-A4AB0B0849B7}" srcOrd="1" destOrd="0" parTransId="{FEBD7142-0A8A-4C8E-A0EB-CF516A4B3219}" sibTransId="{D28571C2-F8F2-40F7-9A40-1773A4ADA210}"/>
    <dgm:cxn modelId="{F81453B7-6C95-4AB9-ABFA-37226E3DA588}" type="presParOf" srcId="{6EF1691D-237C-4F1F-A415-12C388C4DB36}" destId="{40965D82-6F49-4A4A-8A3E-523228DA38B4}" srcOrd="0" destOrd="0" presId="urn:microsoft.com/office/officeart/2005/8/layout/hProcess7"/>
    <dgm:cxn modelId="{303332F0-2EC9-4144-A447-F33C74DC8249}" type="presParOf" srcId="{40965D82-6F49-4A4A-8A3E-523228DA38B4}" destId="{15BC8210-E9C8-4BE8-B824-8958660281CB}" srcOrd="0" destOrd="0" presId="urn:microsoft.com/office/officeart/2005/8/layout/hProcess7"/>
    <dgm:cxn modelId="{E14ED546-6A67-42FF-96CE-DF39934CC304}" type="presParOf" srcId="{40965D82-6F49-4A4A-8A3E-523228DA38B4}" destId="{F0237B35-409F-4040-A87A-050A7E0DE80E}" srcOrd="1" destOrd="0" presId="urn:microsoft.com/office/officeart/2005/8/layout/hProcess7"/>
    <dgm:cxn modelId="{878D1412-1EF3-4178-8996-761E3C88313D}" type="presParOf" srcId="{40965D82-6F49-4A4A-8A3E-523228DA38B4}" destId="{6B69305B-2222-4659-911F-F3004E30311D}" srcOrd="2" destOrd="0" presId="urn:microsoft.com/office/officeart/2005/8/layout/hProcess7"/>
    <dgm:cxn modelId="{271D67A3-DBA0-434A-A926-69ECE800E2D7}" type="presParOf" srcId="{6EF1691D-237C-4F1F-A415-12C388C4DB36}" destId="{536390A1-EBA9-47F0-9E76-5B9D6D0C88E3}" srcOrd="1" destOrd="0" presId="urn:microsoft.com/office/officeart/2005/8/layout/hProcess7"/>
    <dgm:cxn modelId="{371C97C1-60F2-4A2C-8B98-E16A7E54B509}" type="presParOf" srcId="{6EF1691D-237C-4F1F-A415-12C388C4DB36}" destId="{D21D5E8F-CAFE-49B4-873C-1CB92451F0B4}" srcOrd="2" destOrd="0" presId="urn:microsoft.com/office/officeart/2005/8/layout/hProcess7"/>
    <dgm:cxn modelId="{0EE23E0E-C786-47B3-A8AE-C71E6DFC4BC3}" type="presParOf" srcId="{D21D5E8F-CAFE-49B4-873C-1CB92451F0B4}" destId="{83DEE149-DCDB-4196-905D-D3008E396E99}" srcOrd="0" destOrd="0" presId="urn:microsoft.com/office/officeart/2005/8/layout/hProcess7"/>
    <dgm:cxn modelId="{DE5F2084-C0CE-48CE-BE1F-FD849CEDED26}" type="presParOf" srcId="{D21D5E8F-CAFE-49B4-873C-1CB92451F0B4}" destId="{980CBF3C-00CD-4639-84A7-68DE6DC73950}" srcOrd="1" destOrd="0" presId="urn:microsoft.com/office/officeart/2005/8/layout/hProcess7"/>
    <dgm:cxn modelId="{14D239F1-2E7F-498E-B42A-F96D9AE507AE}" type="presParOf" srcId="{D21D5E8F-CAFE-49B4-873C-1CB92451F0B4}" destId="{585B6EBE-970E-4247-967D-42D70B3EB360}" srcOrd="2" destOrd="0" presId="urn:microsoft.com/office/officeart/2005/8/layout/hProcess7"/>
    <dgm:cxn modelId="{6F882297-8AE2-4A07-BFC2-50781B56C6F7}" type="presParOf" srcId="{6EF1691D-237C-4F1F-A415-12C388C4DB36}" destId="{71040B91-EEA8-4626-AB48-B7CD8B7D8FA4}" srcOrd="3" destOrd="0" presId="urn:microsoft.com/office/officeart/2005/8/layout/hProcess7"/>
    <dgm:cxn modelId="{3CECE35E-3D3B-49C7-A34F-E3CA7C3AF355}" type="presParOf" srcId="{6EF1691D-237C-4F1F-A415-12C388C4DB36}" destId="{F818C773-F456-4095-992E-D2E52886E17B}" srcOrd="4" destOrd="0" presId="urn:microsoft.com/office/officeart/2005/8/layout/hProcess7"/>
    <dgm:cxn modelId="{B914CABD-7559-4490-BAD5-D8B0674CD27C}" type="presParOf" srcId="{F818C773-F456-4095-992E-D2E52886E17B}" destId="{0178A469-3464-4BA2-96F6-2828B0C7EB67}" srcOrd="0" destOrd="0" presId="urn:microsoft.com/office/officeart/2005/8/layout/hProcess7"/>
    <dgm:cxn modelId="{F3E178BF-70A2-4E3E-984A-25294C24ECE5}" type="presParOf" srcId="{F818C773-F456-4095-992E-D2E52886E17B}" destId="{A9A83188-EDC3-4390-BD4E-BEFA6BCD1292}" srcOrd="1" destOrd="0" presId="urn:microsoft.com/office/officeart/2005/8/layout/hProcess7"/>
    <dgm:cxn modelId="{BFDA1DCD-8CC6-410E-A915-F4AF4557A4DC}" type="presParOf" srcId="{F818C773-F456-4095-992E-D2E52886E17B}" destId="{917DC5F5-C24A-4D4D-A515-F1C26F935922}"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16230A-ACC2-41B5-8BBD-0748E7CB854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uk-UA"/>
        </a:p>
      </dgm:t>
    </dgm:pt>
    <dgm:pt modelId="{BAFE4A39-B1FB-455F-8F0A-FD4FDEC5E42B}">
      <dgm:prSet custT="1"/>
      <dgm:spPr>
        <a:solidFill>
          <a:srgbClr val="92D050"/>
        </a:solidFill>
      </dgm:spPr>
      <dgm:t>
        <a:bodyPr/>
        <a:lstStyle/>
        <a:p>
          <a:pPr rtl="0"/>
          <a:r>
            <a:rPr lang="uk-UA" sz="4000" b="1" baseline="0" dirty="0" smtClean="0">
              <a:solidFill>
                <a:srgbClr val="9900CC"/>
              </a:solidFill>
              <a:latin typeface="Times New Roman" pitchFamily="18" charset="0"/>
              <a:cs typeface="Times New Roman" pitchFamily="18" charset="0"/>
            </a:rPr>
            <a:t>Планування підвищення кваліфікації</a:t>
          </a:r>
          <a:endParaRPr lang="uk-UA" sz="4000" b="1" baseline="0" dirty="0">
            <a:solidFill>
              <a:srgbClr val="9900CC"/>
            </a:solidFill>
            <a:latin typeface="Times New Roman" pitchFamily="18" charset="0"/>
            <a:cs typeface="Times New Roman" pitchFamily="18" charset="0"/>
          </a:endParaRPr>
        </a:p>
      </dgm:t>
    </dgm:pt>
    <dgm:pt modelId="{D7FA405C-5EE0-467F-9934-E38DE03DF8AA}" type="parTrans" cxnId="{F6F1C686-2833-4EB5-A8F3-98BAD7ED84A8}">
      <dgm:prSet/>
      <dgm:spPr/>
      <dgm:t>
        <a:bodyPr/>
        <a:lstStyle/>
        <a:p>
          <a:endParaRPr lang="uk-UA"/>
        </a:p>
      </dgm:t>
    </dgm:pt>
    <dgm:pt modelId="{2C52CE4B-47E9-4A71-BD8D-BDD103992C25}" type="sibTrans" cxnId="{F6F1C686-2833-4EB5-A8F3-98BAD7ED84A8}">
      <dgm:prSet/>
      <dgm:spPr/>
      <dgm:t>
        <a:bodyPr/>
        <a:lstStyle/>
        <a:p>
          <a:endParaRPr lang="uk-UA"/>
        </a:p>
      </dgm:t>
    </dgm:pt>
    <dgm:pt modelId="{B5931DEC-71EE-4E51-B7D0-C009D23F884A}" type="pres">
      <dgm:prSet presAssocID="{7916230A-ACC2-41B5-8BBD-0748E7CB8543}" presName="Name0" presStyleCnt="0">
        <dgm:presLayoutVars>
          <dgm:chPref val="3"/>
          <dgm:dir/>
          <dgm:animLvl val="lvl"/>
          <dgm:resizeHandles/>
        </dgm:presLayoutVars>
      </dgm:prSet>
      <dgm:spPr/>
      <dgm:t>
        <a:bodyPr/>
        <a:lstStyle/>
        <a:p>
          <a:endParaRPr lang="ru-RU"/>
        </a:p>
      </dgm:t>
    </dgm:pt>
    <dgm:pt modelId="{7E867B22-2C1E-4D01-92AA-F6AE7242018A}" type="pres">
      <dgm:prSet presAssocID="{BAFE4A39-B1FB-455F-8F0A-FD4FDEC5E42B}" presName="horFlow" presStyleCnt="0"/>
      <dgm:spPr/>
    </dgm:pt>
    <dgm:pt modelId="{D179954F-CAB5-4949-83D6-7E0C616A424A}" type="pres">
      <dgm:prSet presAssocID="{BAFE4A39-B1FB-455F-8F0A-FD4FDEC5E42B}" presName="bigChev" presStyleLbl="node1" presStyleIdx="0" presStyleCnt="1" custScaleX="338512" custScaleY="100005" custLinFactNeighborX="-20667" custLinFactNeighborY="-40"/>
      <dgm:spPr/>
      <dgm:t>
        <a:bodyPr/>
        <a:lstStyle/>
        <a:p>
          <a:endParaRPr lang="ru-RU"/>
        </a:p>
      </dgm:t>
    </dgm:pt>
  </dgm:ptLst>
  <dgm:cxnLst>
    <dgm:cxn modelId="{F6F1C686-2833-4EB5-A8F3-98BAD7ED84A8}" srcId="{7916230A-ACC2-41B5-8BBD-0748E7CB8543}" destId="{BAFE4A39-B1FB-455F-8F0A-FD4FDEC5E42B}" srcOrd="0" destOrd="0" parTransId="{D7FA405C-5EE0-467F-9934-E38DE03DF8AA}" sibTransId="{2C52CE4B-47E9-4A71-BD8D-BDD103992C25}"/>
    <dgm:cxn modelId="{8FFEB450-8202-4B1C-9D97-8B0B325A5DB1}" type="presOf" srcId="{7916230A-ACC2-41B5-8BBD-0748E7CB8543}" destId="{B5931DEC-71EE-4E51-B7D0-C009D23F884A}" srcOrd="0" destOrd="0" presId="urn:microsoft.com/office/officeart/2005/8/layout/lProcess3"/>
    <dgm:cxn modelId="{C4376E1D-7FD0-40C3-8F07-4AD661D88FA6}" type="presOf" srcId="{BAFE4A39-B1FB-455F-8F0A-FD4FDEC5E42B}" destId="{D179954F-CAB5-4949-83D6-7E0C616A424A}" srcOrd="0" destOrd="0" presId="urn:microsoft.com/office/officeart/2005/8/layout/lProcess3"/>
    <dgm:cxn modelId="{E5363D10-069B-4DF1-A05F-08A1C2F6D8C0}" type="presParOf" srcId="{B5931DEC-71EE-4E51-B7D0-C009D23F884A}" destId="{7E867B22-2C1E-4D01-92AA-F6AE7242018A}" srcOrd="0" destOrd="0" presId="urn:microsoft.com/office/officeart/2005/8/layout/lProcess3"/>
    <dgm:cxn modelId="{4F6DA2FB-96DF-4E90-8ECA-826FA70E3DFA}" type="presParOf" srcId="{7E867B22-2C1E-4D01-92AA-F6AE7242018A}" destId="{D179954F-CAB5-4949-83D6-7E0C616A424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C36493-6CC9-446D-86F7-E81C38EE925B}" type="doc">
      <dgm:prSet loTypeId="urn:microsoft.com/office/officeart/2005/8/layout/vList2" loCatId="list" qsTypeId="urn:microsoft.com/office/officeart/2005/8/quickstyle/3d5" qsCatId="3D" csTypeId="urn:microsoft.com/office/officeart/2005/8/colors/accent1_2" csCatId="accent1" phldr="1"/>
      <dgm:spPr>
        <a:scene3d>
          <a:camera prst="isometricOffAxis1Right" zoom="95000"/>
          <a:lightRig rig="flat" dir="t"/>
        </a:scene3d>
      </dgm:spPr>
      <dgm:t>
        <a:bodyPr/>
        <a:lstStyle/>
        <a:p>
          <a:endParaRPr lang="uk-UA"/>
        </a:p>
      </dgm:t>
    </dgm:pt>
    <dgm:pt modelId="{FD6AFEA0-02C9-45BD-8833-F279F1D2EAE6}">
      <dgm:prSet phldrT="[Текст]" phldr="1"/>
      <dgm:spPr/>
      <dgm:t>
        <a:bodyPr/>
        <a:lstStyle/>
        <a:p>
          <a:endParaRPr lang="uk-UA" dirty="0"/>
        </a:p>
      </dgm:t>
    </dgm:pt>
    <dgm:pt modelId="{58613689-7FF9-4A97-97C7-DCE4BEFB1CB5}" type="parTrans" cxnId="{DBAF8EC4-65BA-4521-90F1-0905DE0C6446}">
      <dgm:prSet/>
      <dgm:spPr/>
      <dgm:t>
        <a:bodyPr/>
        <a:lstStyle/>
        <a:p>
          <a:endParaRPr lang="uk-UA"/>
        </a:p>
      </dgm:t>
    </dgm:pt>
    <dgm:pt modelId="{D9D07B29-0F13-40DE-A98E-5209570FF48F}" type="sibTrans" cxnId="{DBAF8EC4-65BA-4521-90F1-0905DE0C6446}">
      <dgm:prSet/>
      <dgm:spPr/>
      <dgm:t>
        <a:bodyPr/>
        <a:lstStyle/>
        <a:p>
          <a:endParaRPr lang="uk-UA"/>
        </a:p>
      </dgm:t>
    </dgm:pt>
    <dgm:pt modelId="{D0917B83-75BC-4583-8540-B0F59536B50E}">
      <dgm:prSet phldrT="[Текст]" custT="1"/>
      <dgm:spPr>
        <a:solidFill>
          <a:schemeClr val="tx2">
            <a:lumMod val="20000"/>
            <a:lumOff val="80000"/>
          </a:schemeClr>
        </a:solidFill>
        <a:ln>
          <a:solidFill>
            <a:srgbClr val="0070C0"/>
          </a:solidFill>
        </a:ln>
      </dgm:spPr>
      <dgm:t>
        <a:bodyPr/>
        <a:lstStyle/>
        <a:p>
          <a:r>
            <a:rPr lang="uk-UA" sz="2400" b="1" dirty="0" smtClean="0">
              <a:solidFill>
                <a:srgbClr val="7030A0"/>
              </a:solidFill>
              <a:latin typeface="Times New Roman" pitchFamily="18" charset="0"/>
              <a:cs typeface="Times New Roman" pitchFamily="18" charset="0"/>
            </a:rPr>
            <a:t>Планування ПК здійснюється у два етапи: жовтень – опрацювання з педагогами нормативної бази;</a:t>
          </a:r>
        </a:p>
        <a:p>
          <a:r>
            <a:rPr lang="uk-UA" sz="2400" b="1" dirty="0" smtClean="0">
              <a:solidFill>
                <a:srgbClr val="7030A0"/>
              </a:solidFill>
              <a:latin typeface="Times New Roman" pitchFamily="18" charset="0"/>
              <a:cs typeface="Times New Roman" pitchFamily="18" charset="0"/>
            </a:rPr>
            <a:t>Листопад – грудень – вивчення потреб педагогів, визначення суб’єктів ПК</a:t>
          </a:r>
        </a:p>
      </dgm:t>
    </dgm:pt>
    <dgm:pt modelId="{7D32ECEC-7A07-4EDD-808F-2181F28533C6}" type="sibTrans" cxnId="{D9C4BE8B-D1CF-4228-ADE5-1E8127A156DF}">
      <dgm:prSet/>
      <dgm:spPr/>
      <dgm:t>
        <a:bodyPr/>
        <a:lstStyle/>
        <a:p>
          <a:endParaRPr lang="uk-UA"/>
        </a:p>
      </dgm:t>
    </dgm:pt>
    <dgm:pt modelId="{8446200D-4AFB-4F44-A82F-9E73E6644200}" type="parTrans" cxnId="{D9C4BE8B-D1CF-4228-ADE5-1E8127A156DF}">
      <dgm:prSet/>
      <dgm:spPr/>
      <dgm:t>
        <a:bodyPr/>
        <a:lstStyle/>
        <a:p>
          <a:endParaRPr lang="uk-UA"/>
        </a:p>
      </dgm:t>
    </dgm:pt>
    <dgm:pt modelId="{FE53555D-8883-4F78-A68A-C2F276178D4A}">
      <dgm:prSet phldrT="[Текст]" custT="1"/>
      <dgm:spPr>
        <a:solidFill>
          <a:schemeClr val="tx2">
            <a:lumMod val="20000"/>
            <a:lumOff val="80000"/>
          </a:schemeClr>
        </a:solidFill>
        <a:ln>
          <a:solidFill>
            <a:srgbClr val="0070C0"/>
          </a:solidFill>
        </a:ln>
      </dgm:spPr>
      <dgm:t>
        <a:bodyPr/>
        <a:lstStyle/>
        <a:p>
          <a:r>
            <a:rPr lang="uk-UA" sz="2400" b="1" dirty="0" smtClean="0">
              <a:solidFill>
                <a:srgbClr val="7030A0"/>
              </a:solidFill>
              <a:latin typeface="Times New Roman" pitchFamily="18" charset="0"/>
              <a:cs typeface="Times New Roman" pitchFamily="18" charset="0"/>
            </a:rPr>
            <a:t>На першому етапі здійснюється перспективне планування у поточному році на наступний календарний рік та затверджується на педагогічній раді. Прописується пунктом: «Затвердити орієнтовний план ПК на </a:t>
          </a:r>
          <a:r>
            <a:rPr lang="uk-UA" sz="2400" b="1" dirty="0" smtClean="0">
              <a:solidFill>
                <a:srgbClr val="7030A0"/>
              </a:solidFill>
              <a:latin typeface="Times New Roman" pitchFamily="18" charset="0"/>
              <a:cs typeface="Times New Roman" pitchFamily="18" charset="0"/>
            </a:rPr>
            <a:t>2024 </a:t>
          </a:r>
          <a:r>
            <a:rPr lang="uk-UA" sz="2400" b="1" dirty="0" smtClean="0">
              <a:solidFill>
                <a:srgbClr val="7030A0"/>
              </a:solidFill>
              <a:latin typeface="Times New Roman" pitchFamily="18" charset="0"/>
              <a:cs typeface="Times New Roman" pitchFamily="18" charset="0"/>
            </a:rPr>
            <a:t>календарний рік (план ПК додається)</a:t>
          </a:r>
          <a:endParaRPr lang="uk-UA" sz="2400" b="1" dirty="0">
            <a:solidFill>
              <a:srgbClr val="7030A0"/>
            </a:solidFill>
            <a:latin typeface="Times New Roman" pitchFamily="18" charset="0"/>
            <a:cs typeface="Times New Roman" pitchFamily="18" charset="0"/>
          </a:endParaRPr>
        </a:p>
      </dgm:t>
    </dgm:pt>
    <dgm:pt modelId="{789660E8-BC17-4B5C-A5B0-89BA09724C1A}" type="sibTrans" cxnId="{1E347881-9271-48D0-9066-CD5655996D1A}">
      <dgm:prSet/>
      <dgm:spPr/>
      <dgm:t>
        <a:bodyPr/>
        <a:lstStyle/>
        <a:p>
          <a:endParaRPr lang="uk-UA"/>
        </a:p>
      </dgm:t>
    </dgm:pt>
    <dgm:pt modelId="{6BD76F1F-D7FB-4A17-8179-3731147F1153}" type="parTrans" cxnId="{1E347881-9271-48D0-9066-CD5655996D1A}">
      <dgm:prSet/>
      <dgm:spPr/>
      <dgm:t>
        <a:bodyPr/>
        <a:lstStyle/>
        <a:p>
          <a:endParaRPr lang="uk-UA"/>
        </a:p>
      </dgm:t>
    </dgm:pt>
    <dgm:pt modelId="{5A6EA450-3E05-4FD2-8702-C537D1456EF4}" type="pres">
      <dgm:prSet presAssocID="{ABC36493-6CC9-446D-86F7-E81C38EE925B}" presName="linear" presStyleCnt="0">
        <dgm:presLayoutVars>
          <dgm:animLvl val="lvl"/>
          <dgm:resizeHandles val="exact"/>
        </dgm:presLayoutVars>
      </dgm:prSet>
      <dgm:spPr/>
      <dgm:t>
        <a:bodyPr/>
        <a:lstStyle/>
        <a:p>
          <a:endParaRPr lang="ru-RU"/>
        </a:p>
      </dgm:t>
    </dgm:pt>
    <dgm:pt modelId="{76D056FF-B735-416C-8ED7-A387106AB097}" type="pres">
      <dgm:prSet presAssocID="{D0917B83-75BC-4583-8540-B0F59536B50E}" presName="parentText" presStyleLbl="node1" presStyleIdx="0" presStyleCnt="2" custLinFactNeighborX="388" custLinFactNeighborY="37585">
        <dgm:presLayoutVars>
          <dgm:chMax val="0"/>
          <dgm:bulletEnabled val="1"/>
        </dgm:presLayoutVars>
      </dgm:prSet>
      <dgm:spPr/>
      <dgm:t>
        <a:bodyPr/>
        <a:lstStyle/>
        <a:p>
          <a:endParaRPr lang="uk-UA"/>
        </a:p>
      </dgm:t>
    </dgm:pt>
    <dgm:pt modelId="{8D2FC6E9-1C11-42E5-B39D-AB9616B6ECA9}" type="pres">
      <dgm:prSet presAssocID="{D0917B83-75BC-4583-8540-B0F59536B50E}" presName="childText" presStyleLbl="revTx" presStyleIdx="0" presStyleCnt="1">
        <dgm:presLayoutVars>
          <dgm:bulletEnabled val="1"/>
        </dgm:presLayoutVars>
      </dgm:prSet>
      <dgm:spPr/>
      <dgm:t>
        <a:bodyPr/>
        <a:lstStyle/>
        <a:p>
          <a:endParaRPr lang="ru-RU"/>
        </a:p>
      </dgm:t>
    </dgm:pt>
    <dgm:pt modelId="{9D6EC873-6950-4F8B-A7AF-5647B5434854}" type="pres">
      <dgm:prSet presAssocID="{FE53555D-8883-4F78-A68A-C2F276178D4A}" presName="parentText" presStyleLbl="node1" presStyleIdx="1" presStyleCnt="2">
        <dgm:presLayoutVars>
          <dgm:chMax val="0"/>
          <dgm:bulletEnabled val="1"/>
        </dgm:presLayoutVars>
      </dgm:prSet>
      <dgm:spPr/>
      <dgm:t>
        <a:bodyPr/>
        <a:lstStyle/>
        <a:p>
          <a:endParaRPr lang="uk-UA"/>
        </a:p>
      </dgm:t>
    </dgm:pt>
  </dgm:ptLst>
  <dgm:cxnLst>
    <dgm:cxn modelId="{FC7CFAC2-F860-4A9C-8FA1-5744E4AAF0B2}" type="presOf" srcId="{D0917B83-75BC-4583-8540-B0F59536B50E}" destId="{76D056FF-B735-416C-8ED7-A387106AB097}" srcOrd="0" destOrd="0" presId="urn:microsoft.com/office/officeart/2005/8/layout/vList2"/>
    <dgm:cxn modelId="{1E347881-9271-48D0-9066-CD5655996D1A}" srcId="{ABC36493-6CC9-446D-86F7-E81C38EE925B}" destId="{FE53555D-8883-4F78-A68A-C2F276178D4A}" srcOrd="1" destOrd="0" parTransId="{6BD76F1F-D7FB-4A17-8179-3731147F1153}" sibTransId="{789660E8-BC17-4B5C-A5B0-89BA09724C1A}"/>
    <dgm:cxn modelId="{DBAF8EC4-65BA-4521-90F1-0905DE0C6446}" srcId="{D0917B83-75BC-4583-8540-B0F59536B50E}" destId="{FD6AFEA0-02C9-45BD-8833-F279F1D2EAE6}" srcOrd="0" destOrd="0" parTransId="{58613689-7FF9-4A97-97C7-DCE4BEFB1CB5}" sibTransId="{D9D07B29-0F13-40DE-A98E-5209570FF48F}"/>
    <dgm:cxn modelId="{D9C4BE8B-D1CF-4228-ADE5-1E8127A156DF}" srcId="{ABC36493-6CC9-446D-86F7-E81C38EE925B}" destId="{D0917B83-75BC-4583-8540-B0F59536B50E}" srcOrd="0" destOrd="0" parTransId="{8446200D-4AFB-4F44-A82F-9E73E6644200}" sibTransId="{7D32ECEC-7A07-4EDD-808F-2181F28533C6}"/>
    <dgm:cxn modelId="{7DBCDEE1-B95B-4AEC-846F-79076EC36905}" type="presOf" srcId="{FE53555D-8883-4F78-A68A-C2F276178D4A}" destId="{9D6EC873-6950-4F8B-A7AF-5647B5434854}" srcOrd="0" destOrd="0" presId="urn:microsoft.com/office/officeart/2005/8/layout/vList2"/>
    <dgm:cxn modelId="{DA39C487-0935-4C09-B345-89E05ACF6589}" type="presOf" srcId="{ABC36493-6CC9-446D-86F7-E81C38EE925B}" destId="{5A6EA450-3E05-4FD2-8702-C537D1456EF4}" srcOrd="0" destOrd="0" presId="urn:microsoft.com/office/officeart/2005/8/layout/vList2"/>
    <dgm:cxn modelId="{D469DD0F-1353-450F-AC4D-38DCA3EF1D0C}" type="presOf" srcId="{FD6AFEA0-02C9-45BD-8833-F279F1D2EAE6}" destId="{8D2FC6E9-1C11-42E5-B39D-AB9616B6ECA9}" srcOrd="0" destOrd="0" presId="urn:microsoft.com/office/officeart/2005/8/layout/vList2"/>
    <dgm:cxn modelId="{1411B2BB-888B-40E3-A8FF-7FD0DD94D2B4}" type="presParOf" srcId="{5A6EA450-3E05-4FD2-8702-C537D1456EF4}" destId="{76D056FF-B735-416C-8ED7-A387106AB097}" srcOrd="0" destOrd="0" presId="urn:microsoft.com/office/officeart/2005/8/layout/vList2"/>
    <dgm:cxn modelId="{5F13C519-2D96-4D5A-A812-9E8DDFFCBB1D}" type="presParOf" srcId="{5A6EA450-3E05-4FD2-8702-C537D1456EF4}" destId="{8D2FC6E9-1C11-42E5-B39D-AB9616B6ECA9}" srcOrd="1" destOrd="0" presId="urn:microsoft.com/office/officeart/2005/8/layout/vList2"/>
    <dgm:cxn modelId="{80679202-064B-4E18-8F46-886C30C2C14D}" type="presParOf" srcId="{5A6EA450-3E05-4FD2-8702-C537D1456EF4}" destId="{9D6EC873-6950-4F8B-A7AF-5647B5434854}"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16230A-ACC2-41B5-8BBD-0748E7CB854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uk-UA"/>
        </a:p>
      </dgm:t>
    </dgm:pt>
    <dgm:pt modelId="{BAFE4A39-B1FB-455F-8F0A-FD4FDEC5E42B}">
      <dgm:prSet custT="1"/>
      <dgm:spPr>
        <a:solidFill>
          <a:srgbClr val="92D050"/>
        </a:solidFill>
      </dgm:spPr>
      <dgm:t>
        <a:bodyPr/>
        <a:lstStyle/>
        <a:p>
          <a:pPr rtl="0"/>
          <a:r>
            <a:rPr lang="uk-UA" sz="4000" b="1" baseline="0" dirty="0" smtClean="0">
              <a:solidFill>
                <a:srgbClr val="9900CC"/>
              </a:solidFill>
              <a:latin typeface="Times New Roman" pitchFamily="18" charset="0"/>
              <a:cs typeface="Times New Roman" pitchFamily="18" charset="0"/>
            </a:rPr>
            <a:t>Перший етап планування ПК</a:t>
          </a:r>
          <a:endParaRPr lang="uk-UA" sz="4000" b="1" baseline="0" dirty="0">
            <a:solidFill>
              <a:srgbClr val="9900CC"/>
            </a:solidFill>
            <a:latin typeface="Times New Roman" pitchFamily="18" charset="0"/>
            <a:cs typeface="Times New Roman" pitchFamily="18" charset="0"/>
          </a:endParaRPr>
        </a:p>
      </dgm:t>
    </dgm:pt>
    <dgm:pt modelId="{D7FA405C-5EE0-467F-9934-E38DE03DF8AA}" type="parTrans" cxnId="{F6F1C686-2833-4EB5-A8F3-98BAD7ED84A8}">
      <dgm:prSet/>
      <dgm:spPr/>
      <dgm:t>
        <a:bodyPr/>
        <a:lstStyle/>
        <a:p>
          <a:endParaRPr lang="uk-UA"/>
        </a:p>
      </dgm:t>
    </dgm:pt>
    <dgm:pt modelId="{2C52CE4B-47E9-4A71-BD8D-BDD103992C25}" type="sibTrans" cxnId="{F6F1C686-2833-4EB5-A8F3-98BAD7ED84A8}">
      <dgm:prSet/>
      <dgm:spPr/>
      <dgm:t>
        <a:bodyPr/>
        <a:lstStyle/>
        <a:p>
          <a:endParaRPr lang="uk-UA"/>
        </a:p>
      </dgm:t>
    </dgm:pt>
    <dgm:pt modelId="{B5931DEC-71EE-4E51-B7D0-C009D23F884A}" type="pres">
      <dgm:prSet presAssocID="{7916230A-ACC2-41B5-8BBD-0748E7CB8543}" presName="Name0" presStyleCnt="0">
        <dgm:presLayoutVars>
          <dgm:chPref val="3"/>
          <dgm:dir/>
          <dgm:animLvl val="lvl"/>
          <dgm:resizeHandles/>
        </dgm:presLayoutVars>
      </dgm:prSet>
      <dgm:spPr/>
      <dgm:t>
        <a:bodyPr/>
        <a:lstStyle/>
        <a:p>
          <a:endParaRPr lang="ru-RU"/>
        </a:p>
      </dgm:t>
    </dgm:pt>
    <dgm:pt modelId="{7E867B22-2C1E-4D01-92AA-F6AE7242018A}" type="pres">
      <dgm:prSet presAssocID="{BAFE4A39-B1FB-455F-8F0A-FD4FDEC5E42B}" presName="horFlow" presStyleCnt="0"/>
      <dgm:spPr/>
    </dgm:pt>
    <dgm:pt modelId="{D179954F-CAB5-4949-83D6-7E0C616A424A}" type="pres">
      <dgm:prSet presAssocID="{BAFE4A39-B1FB-455F-8F0A-FD4FDEC5E42B}" presName="bigChev" presStyleLbl="node1" presStyleIdx="0" presStyleCnt="1" custScaleX="292571" custScaleY="101580" custLinFactNeighborX="56224" custLinFactNeighborY="-2580"/>
      <dgm:spPr/>
      <dgm:t>
        <a:bodyPr/>
        <a:lstStyle/>
        <a:p>
          <a:endParaRPr lang="ru-RU"/>
        </a:p>
      </dgm:t>
    </dgm:pt>
  </dgm:ptLst>
  <dgm:cxnLst>
    <dgm:cxn modelId="{A2B45EAD-CE7F-460F-B6D1-047FC7A52C68}" type="presOf" srcId="{7916230A-ACC2-41B5-8BBD-0748E7CB8543}" destId="{B5931DEC-71EE-4E51-B7D0-C009D23F884A}" srcOrd="0" destOrd="0" presId="urn:microsoft.com/office/officeart/2005/8/layout/lProcess3"/>
    <dgm:cxn modelId="{451C264A-3C97-4D3B-873C-CEE15178F8A1}" type="presOf" srcId="{BAFE4A39-B1FB-455F-8F0A-FD4FDEC5E42B}" destId="{D179954F-CAB5-4949-83D6-7E0C616A424A}" srcOrd="0" destOrd="0" presId="urn:microsoft.com/office/officeart/2005/8/layout/lProcess3"/>
    <dgm:cxn modelId="{F6F1C686-2833-4EB5-A8F3-98BAD7ED84A8}" srcId="{7916230A-ACC2-41B5-8BBD-0748E7CB8543}" destId="{BAFE4A39-B1FB-455F-8F0A-FD4FDEC5E42B}" srcOrd="0" destOrd="0" parTransId="{D7FA405C-5EE0-467F-9934-E38DE03DF8AA}" sibTransId="{2C52CE4B-47E9-4A71-BD8D-BDD103992C25}"/>
    <dgm:cxn modelId="{59AE8CD3-CFCE-4C50-AF28-0E0A37075700}" type="presParOf" srcId="{B5931DEC-71EE-4E51-B7D0-C009D23F884A}" destId="{7E867B22-2C1E-4D01-92AA-F6AE7242018A}" srcOrd="0" destOrd="0" presId="urn:microsoft.com/office/officeart/2005/8/layout/lProcess3"/>
    <dgm:cxn modelId="{F66D7985-55ED-4176-BC5D-EA65F60E61C7}" type="presParOf" srcId="{7E867B22-2C1E-4D01-92AA-F6AE7242018A}" destId="{D179954F-CAB5-4949-83D6-7E0C616A424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C36493-6CC9-446D-86F7-E81C38EE925B}" type="doc">
      <dgm:prSet loTypeId="urn:microsoft.com/office/officeart/2005/8/layout/vList2" loCatId="list" qsTypeId="urn:microsoft.com/office/officeart/2005/8/quickstyle/3d5" qsCatId="3D" csTypeId="urn:microsoft.com/office/officeart/2005/8/colors/accent1_2" csCatId="accent1" phldr="1"/>
      <dgm:spPr>
        <a:scene3d>
          <a:camera prst="isometricOffAxis1Right" zoom="95000"/>
          <a:lightRig rig="flat" dir="t"/>
        </a:scene3d>
      </dgm:spPr>
      <dgm:t>
        <a:bodyPr/>
        <a:lstStyle/>
        <a:p>
          <a:endParaRPr lang="uk-UA"/>
        </a:p>
      </dgm:t>
    </dgm:pt>
    <dgm:pt modelId="{D0917B83-75BC-4583-8540-B0F59536B50E}">
      <dgm:prSet phldrT="[Текст]" custT="1"/>
      <dgm:spPr>
        <a:solidFill>
          <a:schemeClr val="tx2">
            <a:lumMod val="20000"/>
            <a:lumOff val="80000"/>
          </a:schemeClr>
        </a:solidFill>
        <a:ln>
          <a:solidFill>
            <a:srgbClr val="00B050"/>
          </a:solidFill>
        </a:ln>
      </dgm:spPr>
      <dgm:t>
        <a:bodyPr/>
        <a:lstStyle/>
        <a:p>
          <a:r>
            <a:rPr lang="uk-UA" sz="2400" b="1" dirty="0" smtClean="0">
              <a:solidFill>
                <a:srgbClr val="7030A0"/>
              </a:solidFill>
              <a:latin typeface="Times New Roman" pitchFamily="18" charset="0"/>
              <a:cs typeface="Times New Roman" pitchFamily="18" charset="0"/>
            </a:rPr>
            <a:t>Орієнтовний план формується з урахуванням пропозицій педагогічних працівників та містить інформацію: </a:t>
          </a:r>
        </a:p>
        <a:p>
          <a:r>
            <a:rPr lang="uk-UA" sz="2400" b="1" dirty="0" smtClean="0">
              <a:solidFill>
                <a:srgbClr val="7030A0"/>
              </a:solidFill>
              <a:latin typeface="Times New Roman" pitchFamily="18" charset="0"/>
              <a:cs typeface="Times New Roman" pitchFamily="18" charset="0"/>
            </a:rPr>
            <a:t>- </a:t>
          </a:r>
          <a:r>
            <a:rPr lang="uk-UA" sz="2400" b="1" i="1" dirty="0" smtClean="0">
              <a:solidFill>
                <a:srgbClr val="7030A0"/>
              </a:solidFill>
              <a:latin typeface="Times New Roman" pitchFamily="18" charset="0"/>
              <a:cs typeface="Times New Roman" pitchFamily="18" charset="0"/>
            </a:rPr>
            <a:t>з</a:t>
          </a:r>
          <a:r>
            <a:rPr lang="uk-UA" sz="2000" b="1" i="1" dirty="0" smtClean="0">
              <a:solidFill>
                <a:srgbClr val="7030A0"/>
              </a:solidFill>
              <a:latin typeface="Times New Roman" pitchFamily="18" charset="0"/>
              <a:cs typeface="Times New Roman" pitchFamily="18" charset="0"/>
            </a:rPr>
            <a:t>агальна кількість педпрацівників, які проходитимуть ПК; - основні теми, напрями;</a:t>
          </a:r>
          <a:r>
            <a:rPr lang="uk-UA" sz="2000" b="1" dirty="0" smtClean="0">
              <a:solidFill>
                <a:srgbClr val="7030A0"/>
              </a:solidFill>
              <a:latin typeface="Times New Roman" pitchFamily="18" charset="0"/>
              <a:cs typeface="Times New Roman" pitchFamily="18" charset="0"/>
            </a:rPr>
            <a:t>  - </a:t>
          </a:r>
          <a:r>
            <a:rPr lang="uk-UA" sz="2000" b="1" i="1" dirty="0" smtClean="0">
              <a:solidFill>
                <a:srgbClr val="7030A0"/>
              </a:solidFill>
              <a:latin typeface="Times New Roman" pitchFamily="18" charset="0"/>
              <a:cs typeface="Times New Roman" pitchFamily="18" charset="0"/>
            </a:rPr>
            <a:t>суб’єкти ПК; - вартість/безоплатність</a:t>
          </a:r>
        </a:p>
      </dgm:t>
    </dgm:pt>
    <dgm:pt modelId="{7D32ECEC-7A07-4EDD-808F-2181F28533C6}" type="sibTrans" cxnId="{D9C4BE8B-D1CF-4228-ADE5-1E8127A156DF}">
      <dgm:prSet/>
      <dgm:spPr/>
      <dgm:t>
        <a:bodyPr/>
        <a:lstStyle/>
        <a:p>
          <a:endParaRPr lang="uk-UA"/>
        </a:p>
      </dgm:t>
    </dgm:pt>
    <dgm:pt modelId="{8446200D-4AFB-4F44-A82F-9E73E6644200}" type="parTrans" cxnId="{D9C4BE8B-D1CF-4228-ADE5-1E8127A156DF}">
      <dgm:prSet/>
      <dgm:spPr/>
      <dgm:t>
        <a:bodyPr/>
        <a:lstStyle/>
        <a:p>
          <a:endParaRPr lang="uk-UA"/>
        </a:p>
      </dgm:t>
    </dgm:pt>
    <dgm:pt modelId="{FE53555D-8883-4F78-A68A-C2F276178D4A}">
      <dgm:prSet phldrT="[Текст]" custT="1"/>
      <dgm:spPr>
        <a:solidFill>
          <a:schemeClr val="tx2">
            <a:lumMod val="20000"/>
            <a:lumOff val="80000"/>
          </a:schemeClr>
        </a:solidFill>
        <a:ln>
          <a:solidFill>
            <a:srgbClr val="00B050"/>
          </a:solidFill>
        </a:ln>
      </dgm:spPr>
      <dgm:t>
        <a:bodyPr/>
        <a:lstStyle/>
        <a:p>
          <a:r>
            <a:rPr lang="uk-UA" sz="2400" b="1" baseline="0" dirty="0" smtClean="0">
              <a:solidFill>
                <a:srgbClr val="7030A0"/>
              </a:solidFill>
              <a:latin typeface="Times New Roman" pitchFamily="18" charset="0"/>
              <a:cs typeface="Times New Roman" pitchFamily="18" charset="0"/>
            </a:rPr>
            <a:t>Оприлюднюється на інформаційному стенді закладу та на його веб-сайті не пізніше 25 грудня поточного року</a:t>
          </a:r>
          <a:endParaRPr lang="uk-UA" sz="2400" dirty="0">
            <a:solidFill>
              <a:srgbClr val="7030A0"/>
            </a:solidFill>
            <a:latin typeface="Times New Roman" pitchFamily="18" charset="0"/>
            <a:cs typeface="Times New Roman" pitchFamily="18" charset="0"/>
          </a:endParaRPr>
        </a:p>
      </dgm:t>
    </dgm:pt>
    <dgm:pt modelId="{789660E8-BC17-4B5C-A5B0-89BA09724C1A}" type="sibTrans" cxnId="{1E347881-9271-48D0-9066-CD5655996D1A}">
      <dgm:prSet/>
      <dgm:spPr/>
      <dgm:t>
        <a:bodyPr/>
        <a:lstStyle/>
        <a:p>
          <a:endParaRPr lang="uk-UA"/>
        </a:p>
      </dgm:t>
    </dgm:pt>
    <dgm:pt modelId="{6BD76F1F-D7FB-4A17-8179-3731147F1153}" type="parTrans" cxnId="{1E347881-9271-48D0-9066-CD5655996D1A}">
      <dgm:prSet/>
      <dgm:spPr/>
      <dgm:t>
        <a:bodyPr/>
        <a:lstStyle/>
        <a:p>
          <a:endParaRPr lang="uk-UA"/>
        </a:p>
      </dgm:t>
    </dgm:pt>
    <dgm:pt modelId="{5A6EA450-3E05-4FD2-8702-C537D1456EF4}" type="pres">
      <dgm:prSet presAssocID="{ABC36493-6CC9-446D-86F7-E81C38EE925B}" presName="linear" presStyleCnt="0">
        <dgm:presLayoutVars>
          <dgm:animLvl val="lvl"/>
          <dgm:resizeHandles val="exact"/>
        </dgm:presLayoutVars>
      </dgm:prSet>
      <dgm:spPr/>
      <dgm:t>
        <a:bodyPr/>
        <a:lstStyle/>
        <a:p>
          <a:endParaRPr lang="ru-RU"/>
        </a:p>
      </dgm:t>
    </dgm:pt>
    <dgm:pt modelId="{76D056FF-B735-416C-8ED7-A387106AB097}" type="pres">
      <dgm:prSet presAssocID="{D0917B83-75BC-4583-8540-B0F59536B50E}" presName="parentText" presStyleLbl="node1" presStyleIdx="0" presStyleCnt="2" custLinFactY="-19599" custLinFactNeighborX="4725" custLinFactNeighborY="-100000">
        <dgm:presLayoutVars>
          <dgm:chMax val="0"/>
          <dgm:bulletEnabled val="1"/>
        </dgm:presLayoutVars>
      </dgm:prSet>
      <dgm:spPr/>
      <dgm:t>
        <a:bodyPr/>
        <a:lstStyle/>
        <a:p>
          <a:endParaRPr lang="uk-UA"/>
        </a:p>
      </dgm:t>
    </dgm:pt>
    <dgm:pt modelId="{04A490FE-6C5E-469E-869A-A8B95519EFA7}" type="pres">
      <dgm:prSet presAssocID="{7D32ECEC-7A07-4EDD-808F-2181F28533C6}" presName="spacer" presStyleCnt="0"/>
      <dgm:spPr/>
      <dgm:t>
        <a:bodyPr/>
        <a:lstStyle/>
        <a:p>
          <a:endParaRPr lang="uk-UA"/>
        </a:p>
      </dgm:t>
    </dgm:pt>
    <dgm:pt modelId="{9D6EC873-6950-4F8B-A7AF-5647B5434854}" type="pres">
      <dgm:prSet presAssocID="{FE53555D-8883-4F78-A68A-C2F276178D4A}" presName="parentText" presStyleLbl="node1" presStyleIdx="1" presStyleCnt="2" custLinFactY="-4772" custLinFactNeighborX="1181" custLinFactNeighborY="-100000">
        <dgm:presLayoutVars>
          <dgm:chMax val="0"/>
          <dgm:bulletEnabled val="1"/>
        </dgm:presLayoutVars>
      </dgm:prSet>
      <dgm:spPr/>
      <dgm:t>
        <a:bodyPr/>
        <a:lstStyle/>
        <a:p>
          <a:endParaRPr lang="uk-UA"/>
        </a:p>
      </dgm:t>
    </dgm:pt>
  </dgm:ptLst>
  <dgm:cxnLst>
    <dgm:cxn modelId="{59AD080A-649D-43B0-A641-FACA914CF836}" type="presOf" srcId="{FE53555D-8883-4F78-A68A-C2F276178D4A}" destId="{9D6EC873-6950-4F8B-A7AF-5647B5434854}" srcOrd="0" destOrd="0" presId="urn:microsoft.com/office/officeart/2005/8/layout/vList2"/>
    <dgm:cxn modelId="{1E347881-9271-48D0-9066-CD5655996D1A}" srcId="{ABC36493-6CC9-446D-86F7-E81C38EE925B}" destId="{FE53555D-8883-4F78-A68A-C2F276178D4A}" srcOrd="1" destOrd="0" parTransId="{6BD76F1F-D7FB-4A17-8179-3731147F1153}" sibTransId="{789660E8-BC17-4B5C-A5B0-89BA09724C1A}"/>
    <dgm:cxn modelId="{D9C4BE8B-D1CF-4228-ADE5-1E8127A156DF}" srcId="{ABC36493-6CC9-446D-86F7-E81C38EE925B}" destId="{D0917B83-75BC-4583-8540-B0F59536B50E}" srcOrd="0" destOrd="0" parTransId="{8446200D-4AFB-4F44-A82F-9E73E6644200}" sibTransId="{7D32ECEC-7A07-4EDD-808F-2181F28533C6}"/>
    <dgm:cxn modelId="{8A31C778-387B-4340-84E2-5951A2B28D75}" type="presOf" srcId="{D0917B83-75BC-4583-8540-B0F59536B50E}" destId="{76D056FF-B735-416C-8ED7-A387106AB097}" srcOrd="0" destOrd="0" presId="urn:microsoft.com/office/officeart/2005/8/layout/vList2"/>
    <dgm:cxn modelId="{A62F98F2-D8C7-47D0-A5D7-C716D30AFA44}" type="presOf" srcId="{ABC36493-6CC9-446D-86F7-E81C38EE925B}" destId="{5A6EA450-3E05-4FD2-8702-C537D1456EF4}" srcOrd="0" destOrd="0" presId="urn:microsoft.com/office/officeart/2005/8/layout/vList2"/>
    <dgm:cxn modelId="{0036AB3A-91D1-49E5-ABE9-9A563CD08BA5}" type="presParOf" srcId="{5A6EA450-3E05-4FD2-8702-C537D1456EF4}" destId="{76D056FF-B735-416C-8ED7-A387106AB097}" srcOrd="0" destOrd="0" presId="urn:microsoft.com/office/officeart/2005/8/layout/vList2"/>
    <dgm:cxn modelId="{60B5808F-74A4-4419-99D6-416CFAFBC749}" type="presParOf" srcId="{5A6EA450-3E05-4FD2-8702-C537D1456EF4}" destId="{04A490FE-6C5E-469E-869A-A8B95519EFA7}" srcOrd="1" destOrd="0" presId="urn:microsoft.com/office/officeart/2005/8/layout/vList2"/>
    <dgm:cxn modelId="{2FA7D4B5-D753-4A90-AF90-DAE90E6CA0D7}" type="presParOf" srcId="{5A6EA450-3E05-4FD2-8702-C537D1456EF4}" destId="{9D6EC873-6950-4F8B-A7AF-5647B5434854}"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16230A-ACC2-41B5-8BBD-0748E7CB854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uk-UA"/>
        </a:p>
      </dgm:t>
    </dgm:pt>
    <dgm:pt modelId="{BAFE4A39-B1FB-455F-8F0A-FD4FDEC5E42B}">
      <dgm:prSet custT="1"/>
      <dgm:spPr>
        <a:solidFill>
          <a:srgbClr val="92D050"/>
        </a:solidFill>
      </dgm:spPr>
      <dgm:t>
        <a:bodyPr/>
        <a:lstStyle/>
        <a:p>
          <a:pPr rtl="0"/>
          <a:r>
            <a:rPr lang="uk-UA" sz="4000" b="1" baseline="0" dirty="0" smtClean="0">
              <a:solidFill>
                <a:srgbClr val="9900CC"/>
              </a:solidFill>
              <a:latin typeface="Times New Roman" pitchFamily="18" charset="0"/>
              <a:cs typeface="Times New Roman" pitchFamily="18" charset="0"/>
            </a:rPr>
            <a:t>Другий етап планування ПК</a:t>
          </a:r>
          <a:endParaRPr lang="uk-UA" sz="4000" b="1" baseline="0" dirty="0">
            <a:solidFill>
              <a:srgbClr val="9900CC"/>
            </a:solidFill>
            <a:latin typeface="Times New Roman" pitchFamily="18" charset="0"/>
            <a:cs typeface="Times New Roman" pitchFamily="18" charset="0"/>
          </a:endParaRPr>
        </a:p>
      </dgm:t>
    </dgm:pt>
    <dgm:pt modelId="{D7FA405C-5EE0-467F-9934-E38DE03DF8AA}" type="parTrans" cxnId="{F6F1C686-2833-4EB5-A8F3-98BAD7ED84A8}">
      <dgm:prSet/>
      <dgm:spPr/>
      <dgm:t>
        <a:bodyPr/>
        <a:lstStyle/>
        <a:p>
          <a:endParaRPr lang="uk-UA"/>
        </a:p>
      </dgm:t>
    </dgm:pt>
    <dgm:pt modelId="{2C52CE4B-47E9-4A71-BD8D-BDD103992C25}" type="sibTrans" cxnId="{F6F1C686-2833-4EB5-A8F3-98BAD7ED84A8}">
      <dgm:prSet/>
      <dgm:spPr/>
      <dgm:t>
        <a:bodyPr/>
        <a:lstStyle/>
        <a:p>
          <a:endParaRPr lang="uk-UA"/>
        </a:p>
      </dgm:t>
    </dgm:pt>
    <dgm:pt modelId="{B5931DEC-71EE-4E51-B7D0-C009D23F884A}" type="pres">
      <dgm:prSet presAssocID="{7916230A-ACC2-41B5-8BBD-0748E7CB8543}" presName="Name0" presStyleCnt="0">
        <dgm:presLayoutVars>
          <dgm:chPref val="3"/>
          <dgm:dir/>
          <dgm:animLvl val="lvl"/>
          <dgm:resizeHandles/>
        </dgm:presLayoutVars>
      </dgm:prSet>
      <dgm:spPr/>
      <dgm:t>
        <a:bodyPr/>
        <a:lstStyle/>
        <a:p>
          <a:endParaRPr lang="ru-RU"/>
        </a:p>
      </dgm:t>
    </dgm:pt>
    <dgm:pt modelId="{7E867B22-2C1E-4D01-92AA-F6AE7242018A}" type="pres">
      <dgm:prSet presAssocID="{BAFE4A39-B1FB-455F-8F0A-FD4FDEC5E42B}" presName="horFlow" presStyleCnt="0"/>
      <dgm:spPr/>
    </dgm:pt>
    <dgm:pt modelId="{D179954F-CAB5-4949-83D6-7E0C616A424A}" type="pres">
      <dgm:prSet presAssocID="{BAFE4A39-B1FB-455F-8F0A-FD4FDEC5E42B}" presName="bigChev" presStyleLbl="node1" presStyleIdx="0" presStyleCnt="1" custScaleX="373723" custLinFactNeighborX="56224" custLinFactNeighborY="-2580"/>
      <dgm:spPr/>
      <dgm:t>
        <a:bodyPr/>
        <a:lstStyle/>
        <a:p>
          <a:endParaRPr lang="uk-UA"/>
        </a:p>
      </dgm:t>
    </dgm:pt>
  </dgm:ptLst>
  <dgm:cxnLst>
    <dgm:cxn modelId="{0EAF23AF-D02A-4879-AA42-BD9CB34A78EB}" type="presOf" srcId="{7916230A-ACC2-41B5-8BBD-0748E7CB8543}" destId="{B5931DEC-71EE-4E51-B7D0-C009D23F884A}" srcOrd="0" destOrd="0" presId="urn:microsoft.com/office/officeart/2005/8/layout/lProcess3"/>
    <dgm:cxn modelId="{F6F1C686-2833-4EB5-A8F3-98BAD7ED84A8}" srcId="{7916230A-ACC2-41B5-8BBD-0748E7CB8543}" destId="{BAFE4A39-B1FB-455F-8F0A-FD4FDEC5E42B}" srcOrd="0" destOrd="0" parTransId="{D7FA405C-5EE0-467F-9934-E38DE03DF8AA}" sibTransId="{2C52CE4B-47E9-4A71-BD8D-BDD103992C25}"/>
    <dgm:cxn modelId="{4DE52516-2DE1-4713-A0A7-725B70D5A343}" type="presOf" srcId="{BAFE4A39-B1FB-455F-8F0A-FD4FDEC5E42B}" destId="{D179954F-CAB5-4949-83D6-7E0C616A424A}" srcOrd="0" destOrd="0" presId="urn:microsoft.com/office/officeart/2005/8/layout/lProcess3"/>
    <dgm:cxn modelId="{141206EC-1454-4B8C-81F4-B4A0C6FF548E}" type="presParOf" srcId="{B5931DEC-71EE-4E51-B7D0-C009D23F884A}" destId="{7E867B22-2C1E-4D01-92AA-F6AE7242018A}" srcOrd="0" destOrd="0" presId="urn:microsoft.com/office/officeart/2005/8/layout/lProcess3"/>
    <dgm:cxn modelId="{02FFCDA8-4700-471B-AB56-241BAC242013}" type="presParOf" srcId="{7E867B22-2C1E-4D01-92AA-F6AE7242018A}" destId="{D179954F-CAB5-4949-83D6-7E0C616A424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199ADD-641C-4E1E-A668-EB84172B34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AF2DF854-1F0A-4660-B50F-63494C554849}">
      <dgm:prSet phldrT="[Текст]" custT="1"/>
      <dgm:spPr>
        <a:solidFill>
          <a:schemeClr val="tx2">
            <a:lumMod val="20000"/>
            <a:lumOff val="80000"/>
          </a:schemeClr>
        </a:solidFill>
        <a:scene3d>
          <a:camera prst="isometricOffAxis1Right"/>
          <a:lightRig rig="threePt" dir="t"/>
        </a:scene3d>
      </dgm:spPr>
      <dgm:t>
        <a:bodyPr/>
        <a:lstStyle/>
        <a:p>
          <a:r>
            <a:rPr lang="uk-UA" sz="2000" b="1" dirty="0" smtClean="0">
              <a:solidFill>
                <a:srgbClr val="7030A0"/>
              </a:solidFill>
              <a:latin typeface="Times New Roman" pitchFamily="18" charset="0"/>
              <a:cs typeface="Times New Roman" pitchFamily="18" charset="0"/>
            </a:rPr>
            <a:t>Другий  етап планування розпочинається після затвердження кошторису ЗДО на відповідний рік та оприлюднення загального обсягу коштів для підвищення кваліфікації працівників, які мають право на ПК за рахунок коштів державного або місцевого бюджетів</a:t>
          </a:r>
          <a:endParaRPr lang="uk-UA" sz="2000" b="1" dirty="0">
            <a:solidFill>
              <a:srgbClr val="7030A0"/>
            </a:solidFill>
            <a:latin typeface="Times New Roman" pitchFamily="18" charset="0"/>
            <a:cs typeface="Times New Roman" pitchFamily="18" charset="0"/>
          </a:endParaRPr>
        </a:p>
      </dgm:t>
    </dgm:pt>
    <dgm:pt modelId="{78DDF58A-9675-4ECF-9BE3-8DA934EEEBC8}" type="parTrans" cxnId="{C623362B-C58C-40C4-9D83-68BB98FB322A}">
      <dgm:prSet/>
      <dgm:spPr/>
      <dgm:t>
        <a:bodyPr/>
        <a:lstStyle/>
        <a:p>
          <a:endParaRPr lang="uk-UA"/>
        </a:p>
      </dgm:t>
    </dgm:pt>
    <dgm:pt modelId="{78EC8FE3-5651-4AAC-ABFF-D7BAB0174A2E}" type="sibTrans" cxnId="{C623362B-C58C-40C4-9D83-68BB98FB322A}">
      <dgm:prSet/>
      <dgm:spPr/>
      <dgm:t>
        <a:bodyPr/>
        <a:lstStyle/>
        <a:p>
          <a:endParaRPr lang="uk-UA"/>
        </a:p>
      </dgm:t>
    </dgm:pt>
    <dgm:pt modelId="{BA0D3E62-5055-4C08-99FF-B4A64D321778}">
      <dgm:prSet phldrT="[Текст]"/>
      <dgm:spPr>
        <a:solidFill>
          <a:schemeClr val="tx2">
            <a:lumMod val="20000"/>
            <a:lumOff val="80000"/>
          </a:schemeClr>
        </a:solidFill>
        <a:scene3d>
          <a:camera prst="isometricOffAxis1Right"/>
          <a:lightRig rig="threePt" dir="t"/>
        </a:scene3d>
      </dgm:spPr>
      <dgm:t>
        <a:bodyPr/>
        <a:lstStyle/>
        <a:p>
          <a:r>
            <a:rPr lang="uk-UA" dirty="0" err="1" smtClean="0"/>
            <a:t>Прот</a:t>
          </a:r>
          <a:endParaRPr lang="uk-UA" dirty="0"/>
        </a:p>
      </dgm:t>
    </dgm:pt>
    <dgm:pt modelId="{933D80D8-C66B-4EF6-8E40-9A4F5590E54D}" type="parTrans" cxnId="{68936422-F006-4537-901E-7C7C3B77916F}">
      <dgm:prSet/>
      <dgm:spPr/>
      <dgm:t>
        <a:bodyPr/>
        <a:lstStyle/>
        <a:p>
          <a:endParaRPr lang="uk-UA"/>
        </a:p>
      </dgm:t>
    </dgm:pt>
    <dgm:pt modelId="{CA5A3E2A-6DB5-45A3-8CBC-78A5C6FF8347}" type="sibTrans" cxnId="{68936422-F006-4537-901E-7C7C3B77916F}">
      <dgm:prSet/>
      <dgm:spPr/>
      <dgm:t>
        <a:bodyPr/>
        <a:lstStyle/>
        <a:p>
          <a:endParaRPr lang="uk-UA"/>
        </a:p>
      </dgm:t>
    </dgm:pt>
    <dgm:pt modelId="{70A24145-C1A6-48C2-AC54-DCD793E25D36}" type="pres">
      <dgm:prSet presAssocID="{0F199ADD-641C-4E1E-A668-EB84172B34B3}" presName="linear" presStyleCnt="0">
        <dgm:presLayoutVars>
          <dgm:animLvl val="lvl"/>
          <dgm:resizeHandles val="exact"/>
        </dgm:presLayoutVars>
      </dgm:prSet>
      <dgm:spPr/>
      <dgm:t>
        <a:bodyPr/>
        <a:lstStyle/>
        <a:p>
          <a:endParaRPr lang="uk-UA"/>
        </a:p>
      </dgm:t>
    </dgm:pt>
    <dgm:pt modelId="{9483BA18-E1F2-4590-A949-D3A537098D94}" type="pres">
      <dgm:prSet presAssocID="{AF2DF854-1F0A-4660-B50F-63494C554849}" presName="parentText" presStyleLbl="node1" presStyleIdx="0" presStyleCnt="2">
        <dgm:presLayoutVars>
          <dgm:chMax val="0"/>
          <dgm:bulletEnabled val="1"/>
        </dgm:presLayoutVars>
      </dgm:prSet>
      <dgm:spPr/>
      <dgm:t>
        <a:bodyPr/>
        <a:lstStyle/>
        <a:p>
          <a:endParaRPr lang="uk-UA"/>
        </a:p>
      </dgm:t>
    </dgm:pt>
    <dgm:pt modelId="{3DA177C3-7074-4FA6-85B6-13931496C958}" type="pres">
      <dgm:prSet presAssocID="{78EC8FE3-5651-4AAC-ABFF-D7BAB0174A2E}" presName="spacer" presStyleCnt="0"/>
      <dgm:spPr/>
    </dgm:pt>
    <dgm:pt modelId="{B6E8F273-3A54-4D58-8736-0B492C71BE76}" type="pres">
      <dgm:prSet presAssocID="{BA0D3E62-5055-4C08-99FF-B4A64D321778}" presName="parentText" presStyleLbl="node1" presStyleIdx="1" presStyleCnt="2" custScaleY="100699">
        <dgm:presLayoutVars>
          <dgm:chMax val="0"/>
          <dgm:bulletEnabled val="1"/>
        </dgm:presLayoutVars>
      </dgm:prSet>
      <dgm:spPr/>
      <dgm:t>
        <a:bodyPr/>
        <a:lstStyle/>
        <a:p>
          <a:endParaRPr lang="uk-UA"/>
        </a:p>
      </dgm:t>
    </dgm:pt>
  </dgm:ptLst>
  <dgm:cxnLst>
    <dgm:cxn modelId="{B9EAF3AE-F8CA-4530-BE2C-96075C5A2A31}" type="presOf" srcId="{AF2DF854-1F0A-4660-B50F-63494C554849}" destId="{9483BA18-E1F2-4590-A949-D3A537098D94}" srcOrd="0" destOrd="0" presId="urn:microsoft.com/office/officeart/2005/8/layout/vList2"/>
    <dgm:cxn modelId="{C623362B-C58C-40C4-9D83-68BB98FB322A}" srcId="{0F199ADD-641C-4E1E-A668-EB84172B34B3}" destId="{AF2DF854-1F0A-4660-B50F-63494C554849}" srcOrd="0" destOrd="0" parTransId="{78DDF58A-9675-4ECF-9BE3-8DA934EEEBC8}" sibTransId="{78EC8FE3-5651-4AAC-ABFF-D7BAB0174A2E}"/>
    <dgm:cxn modelId="{1C09D15A-E8F7-4FB6-A70B-6B0E444F561A}" type="presOf" srcId="{BA0D3E62-5055-4C08-99FF-B4A64D321778}" destId="{B6E8F273-3A54-4D58-8736-0B492C71BE76}" srcOrd="0" destOrd="0" presId="urn:microsoft.com/office/officeart/2005/8/layout/vList2"/>
    <dgm:cxn modelId="{68936422-F006-4537-901E-7C7C3B77916F}" srcId="{0F199ADD-641C-4E1E-A668-EB84172B34B3}" destId="{BA0D3E62-5055-4C08-99FF-B4A64D321778}" srcOrd="1" destOrd="0" parTransId="{933D80D8-C66B-4EF6-8E40-9A4F5590E54D}" sibTransId="{CA5A3E2A-6DB5-45A3-8CBC-78A5C6FF8347}"/>
    <dgm:cxn modelId="{0C1EABAE-EE5D-4A84-8FA7-1FE597AEF871}" type="presOf" srcId="{0F199ADD-641C-4E1E-A668-EB84172B34B3}" destId="{70A24145-C1A6-48C2-AC54-DCD793E25D36}" srcOrd="0" destOrd="0" presId="urn:microsoft.com/office/officeart/2005/8/layout/vList2"/>
    <dgm:cxn modelId="{056E30FB-94CF-4CF0-B038-710401F64CC4}" type="presParOf" srcId="{70A24145-C1A6-48C2-AC54-DCD793E25D36}" destId="{9483BA18-E1F2-4590-A949-D3A537098D94}" srcOrd="0" destOrd="0" presId="urn:microsoft.com/office/officeart/2005/8/layout/vList2"/>
    <dgm:cxn modelId="{100DE224-E7A6-47C5-8B0D-789C411C6609}" type="presParOf" srcId="{70A24145-C1A6-48C2-AC54-DCD793E25D36}" destId="{3DA177C3-7074-4FA6-85B6-13931496C958}" srcOrd="1" destOrd="0" presId="urn:microsoft.com/office/officeart/2005/8/layout/vList2"/>
    <dgm:cxn modelId="{379EEFC0-15AC-41B7-9232-B37BD0C9FBD1}" type="presParOf" srcId="{70A24145-C1A6-48C2-AC54-DCD793E25D36}" destId="{B6E8F273-3A54-4D58-8736-0B492C71BE76}"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9954F-CAB5-4949-83D6-7E0C616A424A}">
      <dsp:nvSpPr>
        <dsp:cNvPr id="0" name=""/>
        <dsp:cNvSpPr/>
      </dsp:nvSpPr>
      <dsp:spPr>
        <a:xfrm>
          <a:off x="0" y="473"/>
          <a:ext cx="8345497" cy="1076744"/>
        </a:xfrm>
        <a:prstGeom prst="chevron">
          <a:avLst/>
        </a:prstGeom>
        <a:solidFill>
          <a:srgbClr val="92D050"/>
        </a:solidFill>
        <a:ln w="1079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uk-UA" sz="4000" b="1" kern="1200" baseline="0" dirty="0" smtClean="0">
              <a:ln>
                <a:solidFill>
                  <a:srgbClr val="9900CC"/>
                </a:solidFill>
              </a:ln>
              <a:solidFill>
                <a:srgbClr val="9900CC"/>
              </a:solidFill>
              <a:latin typeface="Times New Roman" pitchFamily="18" charset="0"/>
              <a:cs typeface="Times New Roman" pitchFamily="18" charset="0"/>
            </a:rPr>
            <a:t>Мета і завдання ПК:</a:t>
          </a:r>
          <a:endParaRPr lang="uk-UA" sz="4000" kern="1200" baseline="0" dirty="0">
            <a:ln>
              <a:solidFill>
                <a:srgbClr val="9900CC"/>
              </a:solidFill>
            </a:ln>
            <a:solidFill>
              <a:srgbClr val="9900CC"/>
            </a:solidFill>
            <a:latin typeface="Times New Roman" pitchFamily="18" charset="0"/>
            <a:cs typeface="Times New Roman" pitchFamily="18" charset="0"/>
          </a:endParaRPr>
        </a:p>
      </dsp:txBody>
      <dsp:txXfrm>
        <a:off x="538372" y="473"/>
        <a:ext cx="7268753" cy="10767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9954F-CAB5-4949-83D6-7E0C616A424A}">
      <dsp:nvSpPr>
        <dsp:cNvPr id="0" name=""/>
        <dsp:cNvSpPr/>
      </dsp:nvSpPr>
      <dsp:spPr>
        <a:xfrm>
          <a:off x="0" y="1678"/>
          <a:ext cx="8496943" cy="1006433"/>
        </a:xfrm>
        <a:prstGeom prst="chevron">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uk-UA" sz="4000" b="1" kern="1200" baseline="0" dirty="0" smtClean="0">
              <a:ln>
                <a:solidFill>
                  <a:srgbClr val="9900CC"/>
                </a:solidFill>
              </a:ln>
              <a:solidFill>
                <a:srgbClr val="9900CC"/>
              </a:solidFill>
              <a:latin typeface="Times New Roman" pitchFamily="18" charset="0"/>
              <a:cs typeface="Times New Roman" pitchFamily="18" charset="0"/>
            </a:rPr>
            <a:t>Автономія закладів освіти</a:t>
          </a:r>
          <a:endParaRPr lang="uk-UA" sz="4000" b="1" kern="1200" baseline="0" dirty="0">
            <a:ln>
              <a:solidFill>
                <a:srgbClr val="9900CC"/>
              </a:solidFill>
            </a:ln>
            <a:solidFill>
              <a:srgbClr val="9900CC"/>
            </a:solidFill>
            <a:latin typeface="Times New Roman" pitchFamily="18" charset="0"/>
            <a:cs typeface="Times New Roman" pitchFamily="18" charset="0"/>
          </a:endParaRPr>
        </a:p>
      </dsp:txBody>
      <dsp:txXfrm>
        <a:off x="503217" y="1678"/>
        <a:ext cx="7490510" cy="10064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056FF-B735-416C-8ED7-A387106AB097}">
      <dsp:nvSpPr>
        <dsp:cNvPr id="0" name=""/>
        <dsp:cNvSpPr/>
      </dsp:nvSpPr>
      <dsp:spPr>
        <a:xfrm>
          <a:off x="0" y="56426"/>
          <a:ext cx="6096000" cy="1967793"/>
        </a:xfrm>
        <a:prstGeom prst="roundRect">
          <a:avLst/>
        </a:prstGeom>
        <a:solidFill>
          <a:schemeClr val="tx2">
            <a:lumMod val="20000"/>
            <a:lumOff val="80000"/>
          </a:schemeClr>
        </a:solidFill>
        <a:ln>
          <a:solidFill>
            <a:srgbClr val="92D050"/>
          </a:solid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b="1" kern="1200" dirty="0" smtClean="0">
              <a:solidFill>
                <a:srgbClr val="7030A0"/>
              </a:solidFill>
              <a:latin typeface="Times New Roman" pitchFamily="18" charset="0"/>
              <a:cs typeface="Times New Roman" pitchFamily="18" charset="0"/>
            </a:rPr>
            <a:t>Статтею 6 Закону України «Про освіту», визнано фінансову, академічну, кадрову та організаційну автономію закладів освіти у межах, визначених законом</a:t>
          </a:r>
        </a:p>
      </dsp:txBody>
      <dsp:txXfrm>
        <a:off x="96060" y="152486"/>
        <a:ext cx="5903880" cy="1775673"/>
      </dsp:txXfrm>
    </dsp:sp>
    <dsp:sp modelId="{9D6EC873-6950-4F8B-A7AF-5647B5434854}">
      <dsp:nvSpPr>
        <dsp:cNvPr id="0" name=""/>
        <dsp:cNvSpPr/>
      </dsp:nvSpPr>
      <dsp:spPr>
        <a:xfrm>
          <a:off x="0" y="2075199"/>
          <a:ext cx="6096000" cy="1967793"/>
        </a:xfrm>
        <a:prstGeom prst="roundRect">
          <a:avLst/>
        </a:prstGeom>
        <a:solidFill>
          <a:schemeClr val="tx2">
            <a:lumMod val="20000"/>
            <a:lumOff val="80000"/>
          </a:schemeClr>
        </a:solidFill>
        <a:ln>
          <a:solidFill>
            <a:srgbClr val="92D050"/>
          </a:solid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b="1" kern="1200" dirty="0" smtClean="0">
              <a:solidFill>
                <a:srgbClr val="7030A0"/>
              </a:solidFill>
              <a:latin typeface="Times New Roman" pitchFamily="18" charset="0"/>
              <a:cs typeface="Times New Roman" pitchFamily="18" charset="0"/>
            </a:rPr>
            <a:t>Автономія – право суб’єкта освітньої діяльності на самоврядування, яке полягає в його самостійності, незалежності та ВІДПОВІДАЛЬНОСТІ у прийнятті рішень</a:t>
          </a:r>
          <a:endParaRPr lang="uk-UA" sz="2400" b="1" kern="1200" dirty="0">
            <a:solidFill>
              <a:srgbClr val="7030A0"/>
            </a:solidFill>
            <a:latin typeface="Times New Roman" pitchFamily="18" charset="0"/>
            <a:cs typeface="Times New Roman" pitchFamily="18" charset="0"/>
          </a:endParaRPr>
        </a:p>
      </dsp:txBody>
      <dsp:txXfrm>
        <a:off x="96060" y="2171259"/>
        <a:ext cx="5903880" cy="17756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9954F-CAB5-4949-83D6-7E0C616A424A}">
      <dsp:nvSpPr>
        <dsp:cNvPr id="0" name=""/>
        <dsp:cNvSpPr/>
      </dsp:nvSpPr>
      <dsp:spPr>
        <a:xfrm>
          <a:off x="0" y="1678"/>
          <a:ext cx="8496943" cy="1006433"/>
        </a:xfrm>
        <a:prstGeom prst="chevron">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uk-UA" sz="4000" b="1" kern="1200" baseline="0" dirty="0" smtClean="0">
              <a:ln>
                <a:solidFill>
                  <a:srgbClr val="9900CC"/>
                </a:solidFill>
              </a:ln>
              <a:solidFill>
                <a:srgbClr val="9900CC"/>
              </a:solidFill>
              <a:latin typeface="Times New Roman" pitchFamily="18" charset="0"/>
              <a:cs typeface="Times New Roman" pitchFamily="18" charset="0"/>
            </a:rPr>
            <a:t>Автономія закладів освіти</a:t>
          </a:r>
          <a:endParaRPr lang="uk-UA" sz="4000" b="1" kern="1200" baseline="0" dirty="0">
            <a:ln>
              <a:solidFill>
                <a:srgbClr val="9900CC"/>
              </a:solidFill>
            </a:ln>
            <a:solidFill>
              <a:srgbClr val="9900CC"/>
            </a:solidFill>
            <a:latin typeface="Times New Roman" pitchFamily="18" charset="0"/>
            <a:cs typeface="Times New Roman" pitchFamily="18" charset="0"/>
          </a:endParaRPr>
        </a:p>
      </dsp:txBody>
      <dsp:txXfrm>
        <a:off x="503217" y="1678"/>
        <a:ext cx="7490510" cy="10064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056FF-B735-416C-8ED7-A387106AB097}">
      <dsp:nvSpPr>
        <dsp:cNvPr id="0" name=""/>
        <dsp:cNvSpPr/>
      </dsp:nvSpPr>
      <dsp:spPr>
        <a:xfrm>
          <a:off x="0" y="7134"/>
          <a:ext cx="6072335" cy="2195943"/>
        </a:xfrm>
        <a:prstGeom prst="roundRect">
          <a:avLst/>
        </a:prstGeom>
        <a:solidFill>
          <a:schemeClr val="tx2">
            <a:lumMod val="20000"/>
            <a:lumOff val="80000"/>
          </a:schemeClr>
        </a:solidFill>
        <a:ln>
          <a:solidFill>
            <a:srgbClr val="92D050"/>
          </a:solid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b="1" kern="1200" dirty="0" smtClean="0">
              <a:solidFill>
                <a:srgbClr val="7030A0"/>
              </a:solidFill>
              <a:latin typeface="Times New Roman" pitchFamily="18" charset="0"/>
              <a:cs typeface="Times New Roman" pitchFamily="18" charset="0"/>
            </a:rPr>
            <a:t>Згідно частини третьої статті 2 Закону України «Про освіту» суб’єкт освітньої діяльності має право самостійно приймати рішення з будь-яких питань у межах своєї автономії</a:t>
          </a:r>
        </a:p>
      </dsp:txBody>
      <dsp:txXfrm>
        <a:off x="107197" y="114331"/>
        <a:ext cx="5857941" cy="1981549"/>
      </dsp:txXfrm>
    </dsp:sp>
    <dsp:sp modelId="{9D6EC873-6950-4F8B-A7AF-5647B5434854}">
      <dsp:nvSpPr>
        <dsp:cNvPr id="0" name=""/>
        <dsp:cNvSpPr/>
      </dsp:nvSpPr>
      <dsp:spPr>
        <a:xfrm>
          <a:off x="0" y="2209982"/>
          <a:ext cx="6072335" cy="2195943"/>
        </a:xfrm>
        <a:prstGeom prst="roundRect">
          <a:avLst/>
        </a:prstGeom>
        <a:solidFill>
          <a:schemeClr val="tx2">
            <a:lumMod val="20000"/>
            <a:lumOff val="80000"/>
          </a:schemeClr>
        </a:solidFill>
        <a:ln>
          <a:solidFill>
            <a:srgbClr val="92D050"/>
          </a:solid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b="1" kern="1200" dirty="0" smtClean="0">
              <a:solidFill>
                <a:srgbClr val="7030A0"/>
              </a:solidFill>
              <a:latin typeface="Times New Roman" pitchFamily="18" charset="0"/>
              <a:cs typeface="Times New Roman" pitchFamily="18" charset="0"/>
            </a:rPr>
            <a:t>З усіх питань, не врегульованих законодавством, заклади освіти мають право брати на себе </a:t>
          </a:r>
          <a:r>
            <a:rPr lang="uk-UA" sz="2400" b="1" kern="1200" dirty="0" smtClean="0">
              <a:ln>
                <a:solidFill>
                  <a:srgbClr val="9900CC"/>
                </a:solidFill>
              </a:ln>
              <a:solidFill>
                <a:srgbClr val="7030A0"/>
              </a:solidFill>
              <a:latin typeface="Times New Roman" pitchFamily="18" charset="0"/>
              <a:cs typeface="Times New Roman" pitchFamily="18" charset="0"/>
            </a:rPr>
            <a:t>ВІДПОВІДАЛЬНІСТЬ </a:t>
          </a:r>
          <a:r>
            <a:rPr lang="uk-UA" sz="2400" b="1" kern="1200" dirty="0" smtClean="0">
              <a:solidFill>
                <a:srgbClr val="7030A0"/>
              </a:solidFill>
              <a:latin typeface="Times New Roman" pitchFamily="18" charset="0"/>
              <a:cs typeface="Times New Roman" pitchFamily="18" charset="0"/>
            </a:rPr>
            <a:t>і самостійно приймати рішення з дотриманням загальних засад доброчесності і справедливості</a:t>
          </a:r>
          <a:endParaRPr lang="uk-UA" sz="2400" b="1" kern="1200" dirty="0">
            <a:solidFill>
              <a:srgbClr val="7030A0"/>
            </a:solidFill>
            <a:latin typeface="Times New Roman" pitchFamily="18" charset="0"/>
            <a:cs typeface="Times New Roman" pitchFamily="18" charset="0"/>
          </a:endParaRPr>
        </a:p>
      </dsp:txBody>
      <dsp:txXfrm>
        <a:off x="107197" y="2317179"/>
        <a:ext cx="5857941" cy="19815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9954F-CAB5-4949-83D6-7E0C616A424A}">
      <dsp:nvSpPr>
        <dsp:cNvPr id="0" name=""/>
        <dsp:cNvSpPr/>
      </dsp:nvSpPr>
      <dsp:spPr>
        <a:xfrm>
          <a:off x="14437" y="1750"/>
          <a:ext cx="8914554" cy="1078369"/>
        </a:xfrm>
        <a:prstGeom prst="chevron">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rtl="0">
            <a:lnSpc>
              <a:spcPct val="90000"/>
            </a:lnSpc>
            <a:spcBef>
              <a:spcPct val="0"/>
            </a:spcBef>
            <a:spcAft>
              <a:spcPct val="35000"/>
            </a:spcAft>
          </a:pPr>
          <a:r>
            <a:rPr lang="uk-UA" sz="3600" b="1" kern="1200" baseline="0" dirty="0" smtClean="0">
              <a:ln>
                <a:solidFill>
                  <a:srgbClr val="9900CC"/>
                </a:solidFill>
              </a:ln>
              <a:solidFill>
                <a:srgbClr val="9900CC"/>
              </a:solidFill>
              <a:latin typeface="Times New Roman" pitchFamily="18" charset="0"/>
              <a:cs typeface="Times New Roman" pitchFamily="18" charset="0"/>
            </a:rPr>
            <a:t>Права педагогічних працівників</a:t>
          </a:r>
          <a:endParaRPr lang="uk-UA" sz="3600" b="1" kern="1200" baseline="0" dirty="0">
            <a:ln>
              <a:solidFill>
                <a:srgbClr val="9900CC"/>
              </a:solidFill>
            </a:ln>
            <a:solidFill>
              <a:srgbClr val="9900CC"/>
            </a:solidFill>
            <a:latin typeface="Times New Roman" pitchFamily="18" charset="0"/>
            <a:cs typeface="Times New Roman" pitchFamily="18" charset="0"/>
          </a:endParaRPr>
        </a:p>
      </dsp:txBody>
      <dsp:txXfrm>
        <a:off x="553622" y="1750"/>
        <a:ext cx="7836185" cy="10783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9954F-CAB5-4949-83D6-7E0C616A424A}">
      <dsp:nvSpPr>
        <dsp:cNvPr id="0" name=""/>
        <dsp:cNvSpPr/>
      </dsp:nvSpPr>
      <dsp:spPr>
        <a:xfrm>
          <a:off x="0" y="0"/>
          <a:ext cx="8784973" cy="1656183"/>
        </a:xfrm>
        <a:prstGeom prst="chevron">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uk-UA" sz="4000" b="1" kern="1200" baseline="0" dirty="0" smtClean="0">
              <a:solidFill>
                <a:srgbClr val="9900CC"/>
              </a:solidFill>
              <a:latin typeface="Times New Roman" pitchFamily="18" charset="0"/>
              <a:cs typeface="Times New Roman" pitchFamily="18" charset="0"/>
            </a:rPr>
            <a:t>Права педагогічних працівників</a:t>
          </a:r>
          <a:endParaRPr lang="uk-UA" sz="4000" b="1" kern="1200" baseline="0" dirty="0">
            <a:solidFill>
              <a:srgbClr val="9900CC"/>
            </a:solidFill>
            <a:latin typeface="Times New Roman" pitchFamily="18" charset="0"/>
            <a:cs typeface="Times New Roman" pitchFamily="18" charset="0"/>
          </a:endParaRPr>
        </a:p>
      </dsp:txBody>
      <dsp:txXfrm>
        <a:off x="828092" y="0"/>
        <a:ext cx="7128790" cy="16561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9954F-CAB5-4949-83D6-7E0C616A424A}">
      <dsp:nvSpPr>
        <dsp:cNvPr id="0" name=""/>
        <dsp:cNvSpPr/>
      </dsp:nvSpPr>
      <dsp:spPr>
        <a:xfrm>
          <a:off x="372000" y="0"/>
          <a:ext cx="8196951" cy="1447344"/>
        </a:xfrm>
        <a:prstGeom prst="chevron">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uk-UA" sz="4000" b="1" kern="1200" baseline="0" dirty="0" smtClean="0">
              <a:ln>
                <a:solidFill>
                  <a:srgbClr val="9900CC"/>
                </a:solidFill>
              </a:ln>
              <a:solidFill>
                <a:srgbClr val="9900CC"/>
              </a:solidFill>
              <a:latin typeface="Times New Roman" pitchFamily="18" charset="0"/>
              <a:cs typeface="Times New Roman" pitchFamily="18" charset="0"/>
            </a:rPr>
            <a:t>Визнання результатів ПК</a:t>
          </a:r>
          <a:endParaRPr lang="uk-UA" sz="4000" b="1" kern="1200" baseline="0" dirty="0">
            <a:ln>
              <a:solidFill>
                <a:srgbClr val="9900CC"/>
              </a:solidFill>
            </a:ln>
            <a:solidFill>
              <a:srgbClr val="9900CC"/>
            </a:solidFill>
            <a:latin typeface="Times New Roman" pitchFamily="18" charset="0"/>
            <a:cs typeface="Times New Roman" pitchFamily="18" charset="0"/>
          </a:endParaRPr>
        </a:p>
      </dsp:txBody>
      <dsp:txXfrm>
        <a:off x="1095672" y="0"/>
        <a:ext cx="6749607" cy="14473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9954F-CAB5-4949-83D6-7E0C616A424A}">
      <dsp:nvSpPr>
        <dsp:cNvPr id="0" name=""/>
        <dsp:cNvSpPr/>
      </dsp:nvSpPr>
      <dsp:spPr>
        <a:xfrm>
          <a:off x="48969" y="0"/>
          <a:ext cx="8447974" cy="1152000"/>
        </a:xfrm>
        <a:prstGeom prst="chevron">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uk-UA" sz="4000" b="1" kern="1200" cap="none" spc="0" baseline="0" dirty="0" smtClean="0">
              <a:ln w="18000">
                <a:solidFill>
                  <a:srgbClr val="9900CC"/>
                </a:solidFill>
                <a:prstDash val="solid"/>
                <a:miter lim="800000"/>
              </a:ln>
              <a:solidFill>
                <a:srgbClr val="9900CC"/>
              </a:solidFill>
              <a:effectLst>
                <a:outerShdw blurRad="25500" dist="23000" dir="7020000" algn="tl">
                  <a:srgbClr val="000000">
                    <a:alpha val="50000"/>
                  </a:srgbClr>
                </a:outerShdw>
              </a:effectLst>
              <a:latin typeface="Times New Roman" pitchFamily="18" charset="0"/>
              <a:cs typeface="Times New Roman" pitchFamily="18" charset="0"/>
            </a:rPr>
            <a:t>Визнання результатів  ПК</a:t>
          </a:r>
          <a:endParaRPr lang="uk-UA" sz="4000" b="1" kern="1200" cap="none" spc="0" baseline="0" dirty="0">
            <a:ln w="18000">
              <a:solidFill>
                <a:srgbClr val="9900CC"/>
              </a:solidFill>
              <a:prstDash val="solid"/>
              <a:miter lim="800000"/>
            </a:ln>
            <a:solidFill>
              <a:srgbClr val="9900CC"/>
            </a:solidFill>
            <a:effectLst>
              <a:outerShdw blurRad="25500" dist="23000" dir="7020000" algn="tl">
                <a:srgbClr val="000000">
                  <a:alpha val="50000"/>
                </a:srgbClr>
              </a:outerShdw>
            </a:effectLst>
            <a:latin typeface="Times New Roman" pitchFamily="18" charset="0"/>
            <a:cs typeface="Times New Roman" pitchFamily="18" charset="0"/>
          </a:endParaRPr>
        </a:p>
      </dsp:txBody>
      <dsp:txXfrm>
        <a:off x="624969" y="0"/>
        <a:ext cx="7295974" cy="11520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4ED76-4CEF-48E7-959C-A7F9685E56E2}">
      <dsp:nvSpPr>
        <dsp:cNvPr id="0" name=""/>
        <dsp:cNvSpPr/>
      </dsp:nvSpPr>
      <dsp:spPr>
        <a:xfrm>
          <a:off x="0" y="1121"/>
          <a:ext cx="6096000" cy="2024648"/>
        </a:xfrm>
        <a:prstGeom prst="roundRect">
          <a:avLst/>
        </a:prstGeom>
        <a:solidFill>
          <a:schemeClr val="tx2">
            <a:lumMod val="20000"/>
            <a:lumOff val="80000"/>
          </a:schemeClr>
        </a:solidFill>
        <a:ln w="10795" cap="flat" cmpd="sng" algn="ctr">
          <a:solidFill>
            <a:schemeClr val="accent1"/>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b="1" kern="1200" dirty="0" smtClean="0">
              <a:solidFill>
                <a:srgbClr val="7030A0"/>
              </a:solidFill>
              <a:latin typeface="Times New Roman" pitchFamily="18" charset="0"/>
              <a:cs typeface="Times New Roman" pitchFamily="18" charset="0"/>
            </a:rPr>
            <a:t>Для визнання результатів педагогічна рада заслуховує педагогічного працівника щодо якості </a:t>
          </a:r>
          <a:r>
            <a:rPr lang="uk-UA" sz="2400" b="1" kern="1200" dirty="0" smtClean="0">
              <a:solidFill>
                <a:srgbClr val="7030A0"/>
              </a:solidFill>
              <a:latin typeface="Times New Roman" pitchFamily="18" charset="0"/>
              <a:cs typeface="Times New Roman" pitchFamily="18" charset="0"/>
            </a:rPr>
            <a:t> </a:t>
          </a:r>
          <a:r>
            <a:rPr lang="uk-UA" sz="2400" b="1" kern="1200" dirty="0" smtClean="0">
              <a:solidFill>
                <a:srgbClr val="7030A0"/>
              </a:solidFill>
              <a:latin typeface="Times New Roman" pitchFamily="18" charset="0"/>
              <a:cs typeface="Times New Roman" pitchFamily="18" charset="0"/>
            </a:rPr>
            <a:t>та результатів виконання програми ПК, дотримання суб’єктом ПК умов договору та приймає рішення про:</a:t>
          </a:r>
          <a:endParaRPr lang="uk-UA" sz="2400" b="1" kern="1200" dirty="0">
            <a:solidFill>
              <a:srgbClr val="7030A0"/>
            </a:solidFill>
            <a:latin typeface="Times New Roman" pitchFamily="18" charset="0"/>
            <a:cs typeface="Times New Roman" pitchFamily="18" charset="0"/>
          </a:endParaRPr>
        </a:p>
      </dsp:txBody>
      <dsp:txXfrm>
        <a:off x="98835" y="99956"/>
        <a:ext cx="5898330" cy="1826978"/>
      </dsp:txXfrm>
    </dsp:sp>
    <dsp:sp modelId="{C9F87314-2EE1-412A-9B42-82C70745F450}">
      <dsp:nvSpPr>
        <dsp:cNvPr id="0" name=""/>
        <dsp:cNvSpPr/>
      </dsp:nvSpPr>
      <dsp:spPr>
        <a:xfrm>
          <a:off x="0" y="2032000"/>
          <a:ext cx="6096000" cy="2024648"/>
        </a:xfrm>
        <a:prstGeom prst="roundRect">
          <a:avLst/>
        </a:prstGeom>
        <a:solidFill>
          <a:schemeClr val="tx2">
            <a:lumMod val="20000"/>
            <a:lumOff val="80000"/>
          </a:schemeClr>
        </a:solidFill>
        <a:ln w="10795" cap="flat" cmpd="sng" algn="ctr">
          <a:solidFill>
            <a:schemeClr val="tx2">
              <a:lumMod val="40000"/>
              <a:lumOff val="6000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uk-UA" sz="3200" kern="1200" dirty="0" smtClean="0">
              <a:solidFill>
                <a:srgbClr val="7030A0"/>
              </a:solidFill>
              <a:latin typeface="Times New Roman" pitchFamily="18" charset="0"/>
              <a:cs typeface="Times New Roman" pitchFamily="18" charset="0"/>
            </a:rPr>
            <a:t>- </a:t>
          </a:r>
          <a:r>
            <a:rPr lang="uk-UA" sz="3200" b="1" kern="1200" dirty="0" smtClean="0">
              <a:ln>
                <a:solidFill>
                  <a:srgbClr val="9900CC"/>
                </a:solidFill>
              </a:ln>
              <a:solidFill>
                <a:srgbClr val="7030A0"/>
              </a:solidFill>
              <a:latin typeface="Times New Roman" pitchFamily="18" charset="0"/>
              <a:cs typeface="Times New Roman" pitchFamily="18" charset="0"/>
            </a:rPr>
            <a:t>визнання</a:t>
          </a:r>
          <a:r>
            <a:rPr lang="uk-UA" sz="3200" b="1" kern="1200" dirty="0" smtClean="0">
              <a:solidFill>
                <a:srgbClr val="7030A0"/>
              </a:solidFill>
              <a:latin typeface="Times New Roman" pitchFamily="18" charset="0"/>
              <a:cs typeface="Times New Roman" pitchFamily="18" charset="0"/>
            </a:rPr>
            <a:t> результатів ПК; </a:t>
          </a:r>
        </a:p>
        <a:p>
          <a:pPr lvl="0" algn="l" defTabSz="1422400">
            <a:lnSpc>
              <a:spcPct val="90000"/>
            </a:lnSpc>
            <a:spcBef>
              <a:spcPct val="0"/>
            </a:spcBef>
            <a:spcAft>
              <a:spcPct val="35000"/>
            </a:spcAft>
          </a:pPr>
          <a:r>
            <a:rPr lang="uk-UA" sz="3200" b="1" kern="1200" dirty="0" smtClean="0">
              <a:solidFill>
                <a:srgbClr val="7030A0"/>
              </a:solidFill>
              <a:latin typeface="Times New Roman" pitchFamily="18" charset="0"/>
              <a:cs typeface="Times New Roman" pitchFamily="18" charset="0"/>
            </a:rPr>
            <a:t>- </a:t>
          </a:r>
          <a:r>
            <a:rPr lang="uk-UA" sz="3200" b="1" kern="1200" dirty="0" smtClean="0">
              <a:ln>
                <a:solidFill>
                  <a:srgbClr val="9900CC"/>
                </a:solidFill>
              </a:ln>
              <a:solidFill>
                <a:srgbClr val="7030A0"/>
              </a:solidFill>
              <a:latin typeface="Times New Roman" pitchFamily="18" charset="0"/>
              <a:cs typeface="Times New Roman" pitchFamily="18" charset="0"/>
            </a:rPr>
            <a:t>не </a:t>
          </a:r>
          <a:r>
            <a:rPr lang="uk-UA" sz="3200" b="1" kern="1200" dirty="0" smtClean="0">
              <a:solidFill>
                <a:srgbClr val="7030A0"/>
              </a:solidFill>
              <a:latin typeface="Times New Roman" pitchFamily="18" charset="0"/>
              <a:cs typeface="Times New Roman" pitchFamily="18" charset="0"/>
            </a:rPr>
            <a:t>визнання результатів ПК</a:t>
          </a:r>
          <a:endParaRPr lang="uk-UA" sz="3200" b="1" kern="1200" dirty="0">
            <a:solidFill>
              <a:srgbClr val="7030A0"/>
            </a:solidFill>
            <a:latin typeface="Times New Roman" pitchFamily="18" charset="0"/>
            <a:cs typeface="Times New Roman" pitchFamily="18" charset="0"/>
          </a:endParaRPr>
        </a:p>
      </dsp:txBody>
      <dsp:txXfrm>
        <a:off x="98835" y="2130835"/>
        <a:ext cx="5898330" cy="182697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9954F-CAB5-4949-83D6-7E0C616A424A}">
      <dsp:nvSpPr>
        <dsp:cNvPr id="0" name=""/>
        <dsp:cNvSpPr/>
      </dsp:nvSpPr>
      <dsp:spPr>
        <a:xfrm>
          <a:off x="2" y="0"/>
          <a:ext cx="7848869" cy="1079219"/>
        </a:xfrm>
        <a:prstGeom prst="chevron">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0" bIns="30480" numCol="1" spcCol="1270" anchor="ctr" anchorCtr="0">
          <a:noAutofit/>
        </a:bodyPr>
        <a:lstStyle/>
        <a:p>
          <a:pPr lvl="0" algn="ctr" defTabSz="2133600" rtl="0">
            <a:lnSpc>
              <a:spcPct val="90000"/>
            </a:lnSpc>
            <a:spcBef>
              <a:spcPct val="0"/>
            </a:spcBef>
            <a:spcAft>
              <a:spcPct val="35000"/>
            </a:spcAft>
          </a:pPr>
          <a:r>
            <a:rPr lang="uk-UA" sz="4800" b="1" kern="1200" baseline="0" dirty="0" smtClean="0">
              <a:ln>
                <a:solidFill>
                  <a:srgbClr val="9900CC"/>
                </a:solidFill>
              </a:ln>
              <a:solidFill>
                <a:srgbClr val="7030A0"/>
              </a:solidFill>
              <a:latin typeface="Times New Roman" pitchFamily="18" charset="0"/>
              <a:cs typeface="Times New Roman" pitchFamily="18" charset="0"/>
            </a:rPr>
            <a:t>Результати ПК</a:t>
          </a:r>
          <a:endParaRPr lang="uk-UA" sz="4800" b="1" kern="1200" baseline="0" dirty="0">
            <a:ln>
              <a:solidFill>
                <a:srgbClr val="9900CC"/>
              </a:solidFill>
            </a:ln>
            <a:solidFill>
              <a:srgbClr val="7030A0"/>
            </a:solidFill>
            <a:latin typeface="Times New Roman" pitchFamily="18" charset="0"/>
            <a:cs typeface="Times New Roman" pitchFamily="18" charset="0"/>
          </a:endParaRPr>
        </a:p>
      </dsp:txBody>
      <dsp:txXfrm>
        <a:off x="539612" y="0"/>
        <a:ext cx="6769650" cy="1079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056FF-B735-416C-8ED7-A387106AB097}">
      <dsp:nvSpPr>
        <dsp:cNvPr id="0" name=""/>
        <dsp:cNvSpPr/>
      </dsp:nvSpPr>
      <dsp:spPr>
        <a:xfrm>
          <a:off x="0" y="28690"/>
          <a:ext cx="6096000" cy="1870829"/>
        </a:xfrm>
        <a:prstGeom prst="roundRect">
          <a:avLst/>
        </a:prstGeom>
        <a:solidFill>
          <a:schemeClr val="tx2">
            <a:lumMod val="20000"/>
            <a:lumOff val="80000"/>
          </a:schemeClr>
        </a:solidFill>
        <a:ln>
          <a:no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b="1" kern="1200" dirty="0" smtClean="0">
              <a:solidFill>
                <a:srgbClr val="7030A0"/>
              </a:solidFill>
              <a:latin typeface="Times New Roman" pitchFamily="18" charset="0"/>
              <a:cs typeface="Times New Roman" pitchFamily="18" charset="0"/>
            </a:rPr>
            <a:t>Професійний розвиток відповідно до державної політики у галузі освіти </a:t>
          </a:r>
          <a:endParaRPr lang="uk-UA" sz="2800" b="1" kern="1200" dirty="0">
            <a:solidFill>
              <a:srgbClr val="7030A0"/>
            </a:solidFill>
            <a:latin typeface="Times New Roman" pitchFamily="18" charset="0"/>
            <a:cs typeface="Times New Roman" pitchFamily="18" charset="0"/>
          </a:endParaRPr>
        </a:p>
      </dsp:txBody>
      <dsp:txXfrm>
        <a:off x="91326" y="120016"/>
        <a:ext cx="5913348" cy="1688177"/>
      </dsp:txXfrm>
    </dsp:sp>
    <dsp:sp modelId="{8D2FC6E9-1C11-42E5-B39D-AB9616B6ECA9}">
      <dsp:nvSpPr>
        <dsp:cNvPr id="0" name=""/>
        <dsp:cNvSpPr/>
      </dsp:nvSpPr>
      <dsp:spPr>
        <a:xfrm>
          <a:off x="0" y="1899520"/>
          <a:ext cx="6096000" cy="132480"/>
        </a:xfrm>
        <a:prstGeom prst="rect">
          <a:avLst/>
        </a:prstGeom>
        <a:noFill/>
        <a:ln>
          <a:noFill/>
        </a:ln>
        <a:effectLst/>
        <a:scene3d>
          <a:camera prst="isometricOffAxis1Right" zoom="95000"/>
          <a:lightRig rig="flat" dir="t"/>
        </a:scene3d>
      </dsp:spPr>
      <dsp:style>
        <a:lnRef idx="0">
          <a:scrgbClr r="0" g="0" b="0"/>
        </a:lnRef>
        <a:fillRef idx="0">
          <a:scrgbClr r="0" g="0" b="0"/>
        </a:fillRef>
        <a:effectRef idx="0">
          <a:scrgbClr r="0" g="0" b="0"/>
        </a:effectRef>
        <a:fontRef idx="minor"/>
      </dsp:style>
      <dsp:txBody>
        <a:bodyPr spcFirstLastPara="0" vert="horz" wrap="square" lIns="193548" tIns="10160" rIns="56896" bIns="10160" numCol="1" spcCol="1270" anchor="t" anchorCtr="0">
          <a:noAutofit/>
        </a:bodyPr>
        <a:lstStyle/>
        <a:p>
          <a:pPr marL="57150" lvl="1" indent="-57150" algn="l" defTabSz="266700">
            <a:lnSpc>
              <a:spcPct val="90000"/>
            </a:lnSpc>
            <a:spcBef>
              <a:spcPct val="0"/>
            </a:spcBef>
            <a:spcAft>
              <a:spcPct val="20000"/>
            </a:spcAft>
            <a:buChar char="••"/>
          </a:pPr>
          <a:endParaRPr lang="uk-UA" sz="600" kern="1200" dirty="0"/>
        </a:p>
      </dsp:txBody>
      <dsp:txXfrm>
        <a:off x="0" y="1899520"/>
        <a:ext cx="6096000" cy="132480"/>
      </dsp:txXfrm>
    </dsp:sp>
    <dsp:sp modelId="{C1A69E87-4490-4ED4-B428-856624C8690E}">
      <dsp:nvSpPr>
        <dsp:cNvPr id="0" name=""/>
        <dsp:cNvSpPr/>
      </dsp:nvSpPr>
      <dsp:spPr>
        <a:xfrm>
          <a:off x="0" y="2032000"/>
          <a:ext cx="6096000" cy="1870829"/>
        </a:xfrm>
        <a:prstGeom prst="roundRect">
          <a:avLst/>
        </a:prstGeom>
        <a:solidFill>
          <a:schemeClr val="tx2">
            <a:lumMod val="20000"/>
            <a:lumOff val="80000"/>
          </a:schemeClr>
        </a:solidFill>
        <a:ln>
          <a:no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b="1" kern="1200" dirty="0" smtClean="0">
              <a:solidFill>
                <a:srgbClr val="7030A0"/>
              </a:solidFill>
              <a:latin typeface="Times New Roman" pitchFamily="18" charset="0"/>
              <a:cs typeface="Times New Roman" pitchFamily="18" charset="0"/>
            </a:rPr>
            <a:t>Забезпечення якості освіти, удосконалення раніше набутих та набуття нових </a:t>
          </a:r>
          <a:r>
            <a:rPr lang="uk-UA" sz="2800" b="1" kern="1200" dirty="0" err="1" smtClean="0">
              <a:solidFill>
                <a:srgbClr val="7030A0"/>
              </a:solidFill>
              <a:latin typeface="Times New Roman" pitchFamily="18" charset="0"/>
              <a:cs typeface="Times New Roman" pitchFamily="18" charset="0"/>
            </a:rPr>
            <a:t>компетентностей</a:t>
          </a:r>
          <a:r>
            <a:rPr lang="uk-UA" sz="2800" b="1" kern="1200" dirty="0" smtClean="0">
              <a:solidFill>
                <a:srgbClr val="7030A0"/>
              </a:solidFill>
              <a:latin typeface="Times New Roman" pitchFamily="18" charset="0"/>
              <a:cs typeface="Times New Roman" pitchFamily="18" charset="0"/>
            </a:rPr>
            <a:t> у межах професійної  діяльності</a:t>
          </a:r>
          <a:endParaRPr lang="uk-UA" sz="2800" b="1" kern="1200" dirty="0">
            <a:solidFill>
              <a:srgbClr val="7030A0"/>
            </a:solidFill>
            <a:latin typeface="Times New Roman" pitchFamily="18" charset="0"/>
            <a:cs typeface="Times New Roman" pitchFamily="18" charset="0"/>
          </a:endParaRPr>
        </a:p>
      </dsp:txBody>
      <dsp:txXfrm>
        <a:off x="91326" y="2123326"/>
        <a:ext cx="5913348" cy="1688177"/>
      </dsp:txXfrm>
    </dsp:sp>
    <dsp:sp modelId="{8BCE848C-AF6E-40A5-8351-826F4C44FC0E}">
      <dsp:nvSpPr>
        <dsp:cNvPr id="0" name=""/>
        <dsp:cNvSpPr/>
      </dsp:nvSpPr>
      <dsp:spPr>
        <a:xfrm>
          <a:off x="0" y="3902829"/>
          <a:ext cx="6096000" cy="132480"/>
        </a:xfrm>
        <a:prstGeom prst="rect">
          <a:avLst/>
        </a:prstGeom>
        <a:noFill/>
        <a:ln>
          <a:noFill/>
        </a:ln>
        <a:effectLst/>
        <a:scene3d>
          <a:camera prst="isometricOffAxis1Right" zoom="95000"/>
          <a:lightRig rig="flat" dir="t"/>
        </a:scene3d>
      </dsp:spPr>
      <dsp:style>
        <a:lnRef idx="0">
          <a:scrgbClr r="0" g="0" b="0"/>
        </a:lnRef>
        <a:fillRef idx="0">
          <a:scrgbClr r="0" g="0" b="0"/>
        </a:fillRef>
        <a:effectRef idx="0">
          <a:scrgbClr r="0" g="0" b="0"/>
        </a:effectRef>
        <a:fontRef idx="minor"/>
      </dsp:style>
      <dsp:txBody>
        <a:bodyPr spcFirstLastPara="0" vert="horz" wrap="square" lIns="193548" tIns="10160" rIns="56896" bIns="10160" numCol="1" spcCol="1270" anchor="t" anchorCtr="0">
          <a:noAutofit/>
        </a:bodyPr>
        <a:lstStyle/>
        <a:p>
          <a:pPr marL="57150" lvl="1" indent="-57150" algn="l" defTabSz="266700">
            <a:lnSpc>
              <a:spcPct val="90000"/>
            </a:lnSpc>
            <a:spcBef>
              <a:spcPct val="0"/>
            </a:spcBef>
            <a:spcAft>
              <a:spcPct val="20000"/>
            </a:spcAft>
            <a:buChar char="••"/>
          </a:pPr>
          <a:endParaRPr lang="uk-UA" sz="600" kern="1200" dirty="0"/>
        </a:p>
      </dsp:txBody>
      <dsp:txXfrm>
        <a:off x="0" y="3902829"/>
        <a:ext cx="6096000" cy="13248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056FF-B735-416C-8ED7-A387106AB097}">
      <dsp:nvSpPr>
        <dsp:cNvPr id="0" name=""/>
        <dsp:cNvSpPr/>
      </dsp:nvSpPr>
      <dsp:spPr>
        <a:xfrm>
          <a:off x="0" y="28294"/>
          <a:ext cx="6096000" cy="1994941"/>
        </a:xfrm>
        <a:prstGeom prst="roundRect">
          <a:avLst/>
        </a:prstGeom>
        <a:solidFill>
          <a:schemeClr val="tx2">
            <a:lumMod val="20000"/>
            <a:lumOff val="80000"/>
          </a:schemeClr>
        </a:solidFill>
        <a:ln>
          <a:solidFill>
            <a:srgbClr val="92D050"/>
          </a:solid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b="1" kern="1200" dirty="0" smtClean="0">
              <a:solidFill>
                <a:srgbClr val="7030A0"/>
              </a:solidFill>
              <a:latin typeface="Times New Roman" pitchFamily="18" charset="0"/>
              <a:cs typeface="Times New Roman" pitchFamily="18" charset="0"/>
            </a:rPr>
            <a:t>Результати ПК у суб’єктів підвищення кваліфікації, що мають ліцензію на підвищення кваліфікації або провадять освітню діяльність за акредитованою програмою, </a:t>
          </a:r>
          <a:r>
            <a:rPr lang="uk-UA" sz="2400" b="1" kern="1200" dirty="0" smtClean="0">
              <a:ln>
                <a:solidFill>
                  <a:srgbClr val="9900CC"/>
                </a:solidFill>
              </a:ln>
              <a:solidFill>
                <a:srgbClr val="9900CC"/>
              </a:solidFill>
              <a:latin typeface="Times New Roman" pitchFamily="18" charset="0"/>
              <a:cs typeface="Times New Roman" pitchFamily="18" charset="0"/>
            </a:rPr>
            <a:t>не ПОТРЕБУЮТЬ </a:t>
          </a:r>
          <a:r>
            <a:rPr lang="uk-UA" sz="2400" b="1" kern="1200" dirty="0" smtClean="0">
              <a:solidFill>
                <a:srgbClr val="7030A0"/>
              </a:solidFill>
              <a:latin typeface="Times New Roman" pitchFamily="18" charset="0"/>
              <a:cs typeface="Times New Roman" pitchFamily="18" charset="0"/>
            </a:rPr>
            <a:t>окремого визнання чи підтвердження</a:t>
          </a:r>
        </a:p>
      </dsp:txBody>
      <dsp:txXfrm>
        <a:off x="97385" y="125679"/>
        <a:ext cx="5901230" cy="1800171"/>
      </dsp:txXfrm>
    </dsp:sp>
    <dsp:sp modelId="{8D2FC6E9-1C11-42E5-B39D-AB9616B6ECA9}">
      <dsp:nvSpPr>
        <dsp:cNvPr id="0" name=""/>
        <dsp:cNvSpPr/>
      </dsp:nvSpPr>
      <dsp:spPr>
        <a:xfrm>
          <a:off x="0" y="1996704"/>
          <a:ext cx="6096000" cy="70590"/>
        </a:xfrm>
        <a:prstGeom prst="rect">
          <a:avLst/>
        </a:prstGeom>
        <a:noFill/>
        <a:ln>
          <a:noFill/>
        </a:ln>
        <a:effectLst/>
        <a:scene3d>
          <a:camera prst="isometricOffAxis1Right" zoom="95000"/>
          <a:lightRig rig="flat" dir="t"/>
        </a:scene3d>
      </dsp:spPr>
      <dsp:style>
        <a:lnRef idx="0">
          <a:scrgbClr r="0" g="0" b="0"/>
        </a:lnRef>
        <a:fillRef idx="0">
          <a:scrgbClr r="0" g="0" b="0"/>
        </a:fillRef>
        <a:effectRef idx="0">
          <a:scrgbClr r="0" g="0" b="0"/>
        </a:effectRef>
        <a:fontRef idx="minor"/>
      </dsp:style>
      <dsp:txBody>
        <a:bodyPr spcFirstLastPara="0" vert="horz" wrap="square" lIns="193548" tIns="6350" rIns="35560" bIns="6350" numCol="1" spcCol="1270" anchor="t" anchorCtr="0">
          <a:noAutofit/>
        </a:bodyPr>
        <a:lstStyle/>
        <a:p>
          <a:pPr marL="57150" lvl="1" indent="-57150" algn="l" defTabSz="177800">
            <a:lnSpc>
              <a:spcPct val="90000"/>
            </a:lnSpc>
            <a:spcBef>
              <a:spcPct val="0"/>
            </a:spcBef>
            <a:spcAft>
              <a:spcPct val="20000"/>
            </a:spcAft>
            <a:buChar char="••"/>
          </a:pPr>
          <a:endParaRPr lang="uk-UA" sz="400" kern="1200" dirty="0"/>
        </a:p>
      </dsp:txBody>
      <dsp:txXfrm>
        <a:off x="0" y="1996704"/>
        <a:ext cx="6096000" cy="70590"/>
      </dsp:txXfrm>
    </dsp:sp>
    <dsp:sp modelId="{9D6EC873-6950-4F8B-A7AF-5647B5434854}">
      <dsp:nvSpPr>
        <dsp:cNvPr id="0" name=""/>
        <dsp:cNvSpPr/>
      </dsp:nvSpPr>
      <dsp:spPr>
        <a:xfrm>
          <a:off x="0" y="2067295"/>
          <a:ext cx="6096000" cy="1994941"/>
        </a:xfrm>
        <a:prstGeom prst="roundRect">
          <a:avLst/>
        </a:prstGeom>
        <a:solidFill>
          <a:schemeClr val="tx2">
            <a:lumMod val="20000"/>
            <a:lumOff val="80000"/>
          </a:schemeClr>
        </a:solidFill>
        <a:ln>
          <a:solidFill>
            <a:srgbClr val="92D050"/>
          </a:solid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b="1" kern="1200" dirty="0" smtClean="0">
              <a:solidFill>
                <a:srgbClr val="7030A0"/>
              </a:solidFill>
              <a:latin typeface="Times New Roman" pitchFamily="18" charset="0"/>
              <a:cs typeface="Times New Roman" pitchFamily="18" charset="0"/>
            </a:rPr>
            <a:t>Результати підвищення кваліфікації у інших суб’єктів  визнаються рішенням педагогічної ради</a:t>
          </a:r>
          <a:endParaRPr lang="uk-UA" sz="2800" b="1" kern="1200" dirty="0">
            <a:solidFill>
              <a:srgbClr val="7030A0"/>
            </a:solidFill>
            <a:latin typeface="Times New Roman" pitchFamily="18" charset="0"/>
            <a:cs typeface="Times New Roman" pitchFamily="18" charset="0"/>
          </a:endParaRPr>
        </a:p>
      </dsp:txBody>
      <dsp:txXfrm>
        <a:off x="97385" y="2164680"/>
        <a:ext cx="5901230" cy="180017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9954F-CAB5-4949-83D6-7E0C616A424A}">
      <dsp:nvSpPr>
        <dsp:cNvPr id="0" name=""/>
        <dsp:cNvSpPr/>
      </dsp:nvSpPr>
      <dsp:spPr>
        <a:xfrm>
          <a:off x="0" y="0"/>
          <a:ext cx="7488832" cy="936104"/>
        </a:xfrm>
        <a:prstGeom prst="chevron">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lvl="0" algn="ctr" defTabSz="1955800" rtl="0">
            <a:lnSpc>
              <a:spcPct val="90000"/>
            </a:lnSpc>
            <a:spcBef>
              <a:spcPct val="0"/>
            </a:spcBef>
            <a:spcAft>
              <a:spcPct val="35000"/>
            </a:spcAft>
          </a:pPr>
          <a:r>
            <a:rPr lang="uk-UA" sz="4400" b="1" kern="1200" cap="none" spc="0" baseline="0" dirty="0" smtClean="0">
              <a:ln w="18000">
                <a:solidFill>
                  <a:srgbClr val="9900CC"/>
                </a:solidFill>
                <a:prstDash val="solid"/>
                <a:miter lim="800000"/>
              </a:ln>
              <a:solidFill>
                <a:srgbClr val="9900CC"/>
              </a:solidFill>
              <a:effectLst>
                <a:outerShdw blurRad="25500" dist="23000" dir="7020000" algn="tl">
                  <a:srgbClr val="000000">
                    <a:alpha val="50000"/>
                  </a:srgbClr>
                </a:outerShdw>
              </a:effectLst>
              <a:latin typeface="Times New Roman" pitchFamily="18" charset="0"/>
              <a:cs typeface="Times New Roman" pitchFamily="18" charset="0"/>
            </a:rPr>
            <a:t>Фінансування ПК</a:t>
          </a:r>
          <a:endParaRPr lang="uk-UA" sz="4400" b="1" kern="1200" cap="none" spc="0" baseline="0" dirty="0">
            <a:ln w="18000">
              <a:solidFill>
                <a:srgbClr val="9900CC"/>
              </a:solidFill>
              <a:prstDash val="solid"/>
              <a:miter lim="800000"/>
            </a:ln>
            <a:solidFill>
              <a:srgbClr val="9900CC"/>
            </a:solidFill>
            <a:effectLst>
              <a:outerShdw blurRad="25500" dist="23000" dir="7020000" algn="tl">
                <a:srgbClr val="000000">
                  <a:alpha val="50000"/>
                </a:srgbClr>
              </a:outerShdw>
            </a:effectLst>
            <a:latin typeface="Times New Roman" pitchFamily="18" charset="0"/>
            <a:cs typeface="Times New Roman" pitchFamily="18" charset="0"/>
          </a:endParaRPr>
        </a:p>
      </dsp:txBody>
      <dsp:txXfrm>
        <a:off x="468052" y="0"/>
        <a:ext cx="6552728" cy="93610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B281-B7F0-4E2B-A4AB-8682136B5FB3}">
      <dsp:nvSpPr>
        <dsp:cNvPr id="0" name=""/>
        <dsp:cNvSpPr/>
      </dsp:nvSpPr>
      <dsp:spPr>
        <a:xfrm>
          <a:off x="0" y="2072"/>
          <a:ext cx="7128792" cy="2188265"/>
        </a:xfrm>
        <a:prstGeom prst="roundRect">
          <a:avLst/>
        </a:prstGeom>
        <a:solidFill>
          <a:schemeClr val="tx2">
            <a:lumMod val="20000"/>
            <a:lumOff val="80000"/>
          </a:schemeClr>
        </a:solidFill>
        <a:ln w="1079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kern="1200" dirty="0" smtClean="0">
              <a:solidFill>
                <a:srgbClr val="7030A0"/>
              </a:solidFill>
              <a:latin typeface="Times New Roman" pitchFamily="18" charset="0"/>
              <a:cs typeface="Times New Roman" pitchFamily="18" charset="0"/>
            </a:rPr>
            <a:t>У разі підвищення кваліфікації педагогічних працівників за рахунок коштів державного або місцевого бюджету, інших коштів, затверджених у кошторисі закладу освіти на підвищення кваліфікації, укладання </a:t>
          </a:r>
          <a:r>
            <a:rPr lang="uk-UA" sz="2400" kern="1200" dirty="0" smtClean="0">
              <a:ln>
                <a:solidFill>
                  <a:srgbClr val="9900CC"/>
                </a:solidFill>
              </a:ln>
              <a:solidFill>
                <a:srgbClr val="7030A0"/>
              </a:solidFill>
              <a:latin typeface="Times New Roman" pitchFamily="18" charset="0"/>
              <a:cs typeface="Times New Roman" pitchFamily="18" charset="0"/>
            </a:rPr>
            <a:t>договору</a:t>
          </a:r>
          <a:r>
            <a:rPr lang="uk-UA" sz="2400" kern="1200" dirty="0" smtClean="0">
              <a:solidFill>
                <a:srgbClr val="7030A0"/>
              </a:solidFill>
              <a:latin typeface="Times New Roman" pitchFamily="18" charset="0"/>
              <a:cs typeface="Times New Roman" pitchFamily="18" charset="0"/>
            </a:rPr>
            <a:t> між керівником ЗДО та суб’єктом ПК із зазначенням джерела фінансування є обов’язковим</a:t>
          </a:r>
          <a:endParaRPr lang="uk-UA" sz="2400" kern="1200" dirty="0">
            <a:solidFill>
              <a:srgbClr val="7030A0"/>
            </a:solidFill>
            <a:latin typeface="Times New Roman" pitchFamily="18" charset="0"/>
            <a:cs typeface="Times New Roman" pitchFamily="18" charset="0"/>
          </a:endParaRPr>
        </a:p>
      </dsp:txBody>
      <dsp:txXfrm>
        <a:off x="106822" y="108894"/>
        <a:ext cx="6915148" cy="1974621"/>
      </dsp:txXfrm>
    </dsp:sp>
    <dsp:sp modelId="{E9E7EE2A-ECA9-498D-927C-61B0FED67270}">
      <dsp:nvSpPr>
        <dsp:cNvPr id="0" name=""/>
        <dsp:cNvSpPr/>
      </dsp:nvSpPr>
      <dsp:spPr>
        <a:xfrm>
          <a:off x="0" y="2196244"/>
          <a:ext cx="7128792" cy="2188265"/>
        </a:xfrm>
        <a:prstGeom prst="roundRect">
          <a:avLst/>
        </a:prstGeom>
        <a:solidFill>
          <a:schemeClr val="tx2">
            <a:lumMod val="20000"/>
            <a:lumOff val="80000"/>
          </a:schemeClr>
        </a:solidFill>
        <a:ln w="1079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kern="1200" dirty="0" smtClean="0">
              <a:solidFill>
                <a:srgbClr val="7030A0"/>
              </a:solidFill>
              <a:latin typeface="Times New Roman" pitchFamily="18" charset="0"/>
              <a:cs typeface="Times New Roman" pitchFamily="18" charset="0"/>
            </a:rPr>
            <a:t>Самостійне фінансування ПК здійснюється:</a:t>
          </a:r>
        </a:p>
        <a:p>
          <a:pPr lvl="0" algn="l" defTabSz="1066800">
            <a:lnSpc>
              <a:spcPct val="90000"/>
            </a:lnSpc>
            <a:spcBef>
              <a:spcPct val="0"/>
            </a:spcBef>
            <a:spcAft>
              <a:spcPct val="35000"/>
            </a:spcAft>
          </a:pPr>
          <a:r>
            <a:rPr lang="uk-UA" sz="2400" kern="1200" dirty="0" smtClean="0">
              <a:solidFill>
                <a:srgbClr val="7030A0"/>
              </a:solidFill>
              <a:latin typeface="Times New Roman" pitchFamily="18" charset="0"/>
              <a:cs typeface="Times New Roman" pitchFamily="18" charset="0"/>
            </a:rPr>
            <a:t>педагогічними працівниками закладів освіти , які працюють у таких закладах за основним місцем роботи і проходять ПК поза межами плану підвищення кваліфікації закладу освіти</a:t>
          </a:r>
          <a:endParaRPr lang="uk-UA" sz="2400" kern="1200" dirty="0">
            <a:solidFill>
              <a:srgbClr val="7030A0"/>
            </a:solidFill>
            <a:latin typeface="Times New Roman" pitchFamily="18" charset="0"/>
            <a:cs typeface="Times New Roman" pitchFamily="18" charset="0"/>
          </a:endParaRPr>
        </a:p>
      </dsp:txBody>
      <dsp:txXfrm>
        <a:off x="106822" y="2303066"/>
        <a:ext cx="6915148" cy="197462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9954F-CAB5-4949-83D6-7E0C616A424A}">
      <dsp:nvSpPr>
        <dsp:cNvPr id="0" name=""/>
        <dsp:cNvSpPr/>
      </dsp:nvSpPr>
      <dsp:spPr>
        <a:xfrm>
          <a:off x="12360" y="0"/>
          <a:ext cx="8052535" cy="1028061"/>
        </a:xfrm>
        <a:prstGeom prst="chevron">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uk-UA" sz="4000" b="1" kern="1200" baseline="0" dirty="0" smtClean="0">
              <a:ln>
                <a:solidFill>
                  <a:srgbClr val="7030A0"/>
                </a:solidFill>
              </a:ln>
              <a:solidFill>
                <a:srgbClr val="9900CC"/>
              </a:solidFill>
              <a:latin typeface="Times New Roman" pitchFamily="18" charset="0"/>
              <a:cs typeface="Times New Roman" pitchFamily="18" charset="0"/>
            </a:rPr>
            <a:t>Форми основних документів</a:t>
          </a:r>
          <a:endParaRPr lang="uk-UA" sz="4000" b="1" kern="1200" baseline="0" dirty="0">
            <a:ln>
              <a:solidFill>
                <a:srgbClr val="7030A0"/>
              </a:solidFill>
            </a:ln>
            <a:solidFill>
              <a:srgbClr val="9900CC"/>
            </a:solidFill>
            <a:latin typeface="Times New Roman" pitchFamily="18" charset="0"/>
            <a:cs typeface="Times New Roman" pitchFamily="18" charset="0"/>
          </a:endParaRPr>
        </a:p>
      </dsp:txBody>
      <dsp:txXfrm>
        <a:off x="526391" y="0"/>
        <a:ext cx="7024474" cy="102806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056FF-B735-416C-8ED7-A387106AB097}">
      <dsp:nvSpPr>
        <dsp:cNvPr id="0" name=""/>
        <dsp:cNvSpPr/>
      </dsp:nvSpPr>
      <dsp:spPr>
        <a:xfrm>
          <a:off x="0" y="6877"/>
          <a:ext cx="6408712" cy="1694843"/>
        </a:xfrm>
        <a:prstGeom prst="roundRect">
          <a:avLst/>
        </a:prstGeom>
        <a:solidFill>
          <a:schemeClr val="tx2">
            <a:lumMod val="20000"/>
            <a:lumOff val="80000"/>
          </a:schemeClr>
        </a:solidFill>
        <a:ln>
          <a:solidFill>
            <a:srgbClr val="92D050"/>
          </a:solid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solidFill>
                <a:srgbClr val="7030A0"/>
              </a:solidFill>
              <a:latin typeface="Times New Roman" pitchFamily="18" charset="0"/>
              <a:cs typeface="Times New Roman" pitchFamily="18" charset="0"/>
            </a:rPr>
            <a:t>Орієнтовні </a:t>
          </a:r>
          <a:r>
            <a:rPr lang="uk-UA" sz="2000" b="1" kern="1200" dirty="0" smtClean="0">
              <a:solidFill>
                <a:srgbClr val="7030A0"/>
              </a:solidFill>
              <a:latin typeface="Times New Roman" pitchFamily="18" charset="0"/>
              <a:cs typeface="Times New Roman" pitchFamily="18" charset="0"/>
            </a:rPr>
            <a:t>форми основних документів:</a:t>
          </a:r>
        </a:p>
        <a:p>
          <a:pPr lvl="0" algn="l" defTabSz="889000">
            <a:lnSpc>
              <a:spcPct val="90000"/>
            </a:lnSpc>
            <a:spcBef>
              <a:spcPct val="0"/>
            </a:spcBef>
            <a:spcAft>
              <a:spcPct val="35000"/>
            </a:spcAft>
          </a:pPr>
          <a:r>
            <a:rPr lang="uk-UA" sz="2000" b="1" kern="1200" dirty="0" smtClean="0">
              <a:solidFill>
                <a:srgbClr val="7030A0"/>
              </a:solidFill>
              <a:latin typeface="Times New Roman" pitchFamily="18" charset="0"/>
              <a:cs typeface="Times New Roman" pitchFamily="18" charset="0"/>
            </a:rPr>
            <a:t>- зразок пропозиції педагогічного працівника</a:t>
          </a:r>
          <a:r>
            <a:rPr lang="uk-UA" sz="2400" b="1" kern="1200" dirty="0" smtClean="0">
              <a:solidFill>
                <a:srgbClr val="7030A0"/>
              </a:solidFill>
              <a:latin typeface="Times New Roman" pitchFamily="18" charset="0"/>
              <a:cs typeface="Times New Roman" pitchFamily="18" charset="0"/>
            </a:rPr>
            <a:t>; </a:t>
          </a:r>
        </a:p>
      </dsp:txBody>
      <dsp:txXfrm>
        <a:off x="82735" y="89612"/>
        <a:ext cx="6243242" cy="1529373"/>
      </dsp:txXfrm>
    </dsp:sp>
    <dsp:sp modelId="{68AA21D1-7F11-4783-B7E8-1E856F3F3769}">
      <dsp:nvSpPr>
        <dsp:cNvPr id="0" name=""/>
        <dsp:cNvSpPr/>
      </dsp:nvSpPr>
      <dsp:spPr>
        <a:xfrm>
          <a:off x="0" y="1945666"/>
          <a:ext cx="6408712" cy="1694843"/>
        </a:xfrm>
        <a:prstGeom prst="roundRect">
          <a:avLst/>
        </a:prstGeom>
        <a:solidFill>
          <a:schemeClr val="tx2">
            <a:lumMod val="20000"/>
            <a:lumOff val="80000"/>
          </a:schemeClr>
        </a:solidFill>
        <a:ln>
          <a:solidFill>
            <a:srgbClr val="92D050"/>
          </a:solid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kern="1200" dirty="0" smtClean="0">
              <a:solidFill>
                <a:srgbClr val="7030A0"/>
              </a:solidFill>
              <a:latin typeface="Times New Roman" pitchFamily="18" charset="0"/>
              <a:cs typeface="Times New Roman" pitchFamily="18" charset="0"/>
            </a:rPr>
            <a:t>- </a:t>
          </a:r>
          <a:r>
            <a:rPr lang="uk-UA" sz="2400" b="1" kern="1200" dirty="0" smtClean="0">
              <a:solidFill>
                <a:srgbClr val="7030A0"/>
              </a:solidFill>
              <a:latin typeface="Times New Roman" pitchFamily="18" charset="0"/>
              <a:cs typeface="Times New Roman" pitchFamily="18" charset="0"/>
            </a:rPr>
            <a:t>зразок орієнтовного плану ПК; </a:t>
          </a:r>
        </a:p>
        <a:p>
          <a:pPr lvl="0" algn="l" defTabSz="1066800">
            <a:lnSpc>
              <a:spcPct val="90000"/>
            </a:lnSpc>
            <a:spcBef>
              <a:spcPct val="0"/>
            </a:spcBef>
            <a:spcAft>
              <a:spcPct val="35000"/>
            </a:spcAft>
          </a:pPr>
          <a:r>
            <a:rPr lang="uk-UA" sz="2400" b="1" kern="1200" dirty="0" smtClean="0">
              <a:solidFill>
                <a:srgbClr val="7030A0"/>
              </a:solidFill>
              <a:latin typeface="Times New Roman" pitchFamily="18" charset="0"/>
              <a:cs typeface="Times New Roman" pitchFamily="18" charset="0"/>
            </a:rPr>
            <a:t>- зразок річного плану ПК; </a:t>
          </a:r>
        </a:p>
        <a:p>
          <a:pPr lvl="0" algn="l" defTabSz="1066800">
            <a:lnSpc>
              <a:spcPct val="90000"/>
            </a:lnSpc>
            <a:spcBef>
              <a:spcPct val="0"/>
            </a:spcBef>
            <a:spcAft>
              <a:spcPct val="35000"/>
            </a:spcAft>
          </a:pPr>
          <a:r>
            <a:rPr lang="uk-UA" sz="2400" b="1" kern="1200" dirty="0" smtClean="0">
              <a:solidFill>
                <a:srgbClr val="7030A0"/>
              </a:solidFill>
              <a:latin typeface="Times New Roman" pitchFamily="18" charset="0"/>
              <a:cs typeface="Times New Roman" pitchFamily="18" charset="0"/>
            </a:rPr>
            <a:t>- зразок клопотання про визнання результатів;</a:t>
          </a:r>
        </a:p>
      </dsp:txBody>
      <dsp:txXfrm>
        <a:off x="82735" y="2028401"/>
        <a:ext cx="6243242" cy="1529373"/>
      </dsp:txXfrm>
    </dsp:sp>
    <dsp:sp modelId="{25A9C950-60E1-43BF-9E97-73F0E2369F53}">
      <dsp:nvSpPr>
        <dsp:cNvPr id="0" name=""/>
        <dsp:cNvSpPr/>
      </dsp:nvSpPr>
      <dsp:spPr>
        <a:xfrm>
          <a:off x="0" y="3405543"/>
          <a:ext cx="6408712" cy="82719"/>
        </a:xfrm>
        <a:prstGeom prst="rect">
          <a:avLst/>
        </a:prstGeom>
        <a:noFill/>
        <a:ln>
          <a:noFill/>
        </a:ln>
        <a:effectLst/>
        <a:scene3d>
          <a:camera prst="isometricOffAxis1Right" zoom="95000"/>
          <a:lightRig rig="flat" dir="t"/>
        </a:scene3d>
      </dsp:spPr>
      <dsp:style>
        <a:lnRef idx="0">
          <a:scrgbClr r="0" g="0" b="0"/>
        </a:lnRef>
        <a:fillRef idx="0">
          <a:scrgbClr r="0" g="0" b="0"/>
        </a:fillRef>
        <a:effectRef idx="0">
          <a:scrgbClr r="0" g="0" b="0"/>
        </a:effectRef>
        <a:fontRef idx="minor"/>
      </dsp:style>
      <dsp:txBody>
        <a:bodyPr spcFirstLastPara="0" vert="horz" wrap="square" lIns="203477" tIns="6350" rIns="35560" bIns="6350" numCol="1" spcCol="1270" anchor="t" anchorCtr="0">
          <a:noAutofit/>
        </a:bodyPr>
        <a:lstStyle/>
        <a:p>
          <a:pPr marL="57150" lvl="1" indent="-57150" algn="l" defTabSz="177800">
            <a:lnSpc>
              <a:spcPct val="90000"/>
            </a:lnSpc>
            <a:spcBef>
              <a:spcPct val="0"/>
            </a:spcBef>
            <a:spcAft>
              <a:spcPct val="20000"/>
            </a:spcAft>
            <a:buChar char="••"/>
          </a:pPr>
          <a:r>
            <a:rPr lang="uk-UA" sz="400" kern="1200" dirty="0" smtClean="0"/>
            <a:t>з</a:t>
          </a:r>
          <a:endParaRPr lang="uk-UA" sz="400" kern="1200" dirty="0"/>
        </a:p>
      </dsp:txBody>
      <dsp:txXfrm>
        <a:off x="0" y="3405543"/>
        <a:ext cx="6408712" cy="82719"/>
      </dsp:txXfrm>
    </dsp:sp>
    <dsp:sp modelId="{9D6EC873-6950-4F8B-A7AF-5647B5434854}">
      <dsp:nvSpPr>
        <dsp:cNvPr id="0" name=""/>
        <dsp:cNvSpPr/>
      </dsp:nvSpPr>
      <dsp:spPr>
        <a:xfrm>
          <a:off x="0" y="3489732"/>
          <a:ext cx="6408712" cy="1694843"/>
        </a:xfrm>
        <a:prstGeom prst="roundRect">
          <a:avLst/>
        </a:prstGeom>
        <a:solidFill>
          <a:schemeClr val="tx2">
            <a:lumMod val="20000"/>
            <a:lumOff val="80000"/>
          </a:schemeClr>
        </a:solidFill>
        <a:ln>
          <a:solidFill>
            <a:srgbClr val="92D050"/>
          </a:solid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kern="1200" dirty="0" smtClean="0">
              <a:solidFill>
                <a:srgbClr val="7030A0"/>
              </a:solidFill>
              <a:latin typeface="Times New Roman" pitchFamily="18" charset="0"/>
              <a:cs typeface="Times New Roman" pitchFamily="18" charset="0"/>
            </a:rPr>
            <a:t>- </a:t>
          </a:r>
          <a:r>
            <a:rPr lang="uk-UA" sz="2400" b="1" kern="1200" dirty="0" smtClean="0">
              <a:solidFill>
                <a:srgbClr val="7030A0"/>
              </a:solidFill>
              <a:latin typeface="Times New Roman" pitchFamily="18" charset="0"/>
              <a:cs typeface="Times New Roman" pitchFamily="18" charset="0"/>
            </a:rPr>
            <a:t>зразок договору про надання послуг з ПК; - зразок акта щодо надання послуг з підвищення кваліфікації</a:t>
          </a:r>
          <a:endParaRPr lang="uk-UA" sz="2400" b="1" kern="1200" dirty="0">
            <a:solidFill>
              <a:srgbClr val="7030A0"/>
            </a:solidFill>
            <a:latin typeface="Times New Roman" pitchFamily="18" charset="0"/>
            <a:cs typeface="Times New Roman" pitchFamily="18" charset="0"/>
          </a:endParaRPr>
        </a:p>
      </dsp:txBody>
      <dsp:txXfrm>
        <a:off x="82735" y="3572467"/>
        <a:ext cx="6243242" cy="1529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C8210-E9C8-4BE8-B824-8958660281CB}">
      <dsp:nvSpPr>
        <dsp:cNvPr id="0" name=""/>
        <dsp:cNvSpPr/>
      </dsp:nvSpPr>
      <dsp:spPr>
        <a:xfrm>
          <a:off x="0" y="470693"/>
          <a:ext cx="2994421" cy="3593306"/>
        </a:xfrm>
        <a:prstGeom prst="roundRect">
          <a:avLst>
            <a:gd name="adj" fmla="val 5000"/>
          </a:avLst>
        </a:prstGeom>
        <a:solidFill>
          <a:schemeClr val="tx2">
            <a:lumMod val="20000"/>
            <a:lumOff val="80000"/>
          </a:schemeClr>
        </a:solidFill>
        <a:ln>
          <a:no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endParaRPr lang="uk-UA" sz="3400" kern="1200" dirty="0"/>
        </a:p>
      </dsp:txBody>
      <dsp:txXfrm rot="16200000">
        <a:off x="-1173813" y="1644507"/>
        <a:ext cx="2946511" cy="598884"/>
      </dsp:txXfrm>
    </dsp:sp>
    <dsp:sp modelId="{6B69305B-2222-4659-911F-F3004E30311D}">
      <dsp:nvSpPr>
        <dsp:cNvPr id="0" name=""/>
        <dsp:cNvSpPr/>
      </dsp:nvSpPr>
      <dsp:spPr>
        <a:xfrm>
          <a:off x="598884" y="470693"/>
          <a:ext cx="2230844" cy="3593306"/>
        </a:xfrm>
        <a:prstGeom prst="rect">
          <a:avLst/>
        </a:prstGeom>
        <a:noFill/>
        <a:ln>
          <a:noFill/>
        </a:ln>
        <a:effectLst/>
        <a:scene3d>
          <a:camera prst="isometricOffAxis1Right" zoom="95000"/>
          <a:lightRig rig="fla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216027" rIns="0" bIns="0" numCol="1" spcCol="1270" anchor="t" anchorCtr="0">
          <a:noAutofit/>
        </a:bodyPr>
        <a:lstStyle/>
        <a:p>
          <a:pPr lvl="0" algn="l" defTabSz="2800350">
            <a:lnSpc>
              <a:spcPct val="90000"/>
            </a:lnSpc>
            <a:spcBef>
              <a:spcPct val="0"/>
            </a:spcBef>
            <a:spcAft>
              <a:spcPct val="35000"/>
            </a:spcAft>
          </a:pPr>
          <a:endParaRPr lang="uk-UA" sz="6300" kern="1200" dirty="0"/>
        </a:p>
        <a:p>
          <a:pPr lvl="0" algn="l" defTabSz="2800350">
            <a:lnSpc>
              <a:spcPct val="90000"/>
            </a:lnSpc>
            <a:spcBef>
              <a:spcPct val="0"/>
            </a:spcBef>
            <a:spcAft>
              <a:spcPct val="35000"/>
            </a:spcAft>
          </a:pPr>
          <a:endParaRPr lang="uk-UA" sz="6300" kern="1200"/>
        </a:p>
        <a:p>
          <a:pPr lvl="0" algn="l" defTabSz="2800350">
            <a:lnSpc>
              <a:spcPct val="90000"/>
            </a:lnSpc>
            <a:spcBef>
              <a:spcPct val="0"/>
            </a:spcBef>
            <a:spcAft>
              <a:spcPct val="35000"/>
            </a:spcAft>
          </a:pPr>
          <a:endParaRPr lang="uk-UA" sz="6300" kern="1200" dirty="0"/>
        </a:p>
      </dsp:txBody>
      <dsp:txXfrm>
        <a:off x="598884" y="470693"/>
        <a:ext cx="2230844" cy="3593306"/>
      </dsp:txXfrm>
    </dsp:sp>
    <dsp:sp modelId="{0178A469-3464-4BA2-96F6-2828B0C7EB67}">
      <dsp:nvSpPr>
        <dsp:cNvPr id="0" name=""/>
        <dsp:cNvSpPr/>
      </dsp:nvSpPr>
      <dsp:spPr>
        <a:xfrm>
          <a:off x="3101578" y="470693"/>
          <a:ext cx="2994421" cy="3593306"/>
        </a:xfrm>
        <a:prstGeom prst="roundRect">
          <a:avLst>
            <a:gd name="adj" fmla="val 5000"/>
          </a:avLst>
        </a:prstGeom>
        <a:solidFill>
          <a:schemeClr val="tx2">
            <a:lumMod val="20000"/>
            <a:lumOff val="80000"/>
          </a:schemeClr>
        </a:solidFill>
        <a:ln>
          <a:no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endParaRPr lang="uk-UA" sz="3400" kern="1200" dirty="0"/>
        </a:p>
      </dsp:txBody>
      <dsp:txXfrm rot="16200000">
        <a:off x="1927764" y="1644507"/>
        <a:ext cx="2946511" cy="598884"/>
      </dsp:txXfrm>
    </dsp:sp>
    <dsp:sp modelId="{980CBF3C-00CD-4639-84A7-68DE6DC73950}">
      <dsp:nvSpPr>
        <dsp:cNvPr id="0" name=""/>
        <dsp:cNvSpPr/>
      </dsp:nvSpPr>
      <dsp:spPr>
        <a:xfrm rot="5400000">
          <a:off x="4356525" y="3575432"/>
          <a:ext cx="527972" cy="44916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p3d z="57150" extrusionH="12700" prstMaterial="flat">
          <a:bevelT w="50800" h="50800"/>
        </a:sp3d>
      </dsp:spPr>
      <dsp:style>
        <a:lnRef idx="1">
          <a:scrgbClr r="0" g="0" b="0"/>
        </a:lnRef>
        <a:fillRef idx="1">
          <a:scrgbClr r="0" g="0" b="0"/>
        </a:fillRef>
        <a:effectRef idx="2">
          <a:scrgbClr r="0" g="0" b="0"/>
        </a:effectRef>
        <a:fontRef idx="minor"/>
      </dsp:style>
    </dsp:sp>
    <dsp:sp modelId="{917DC5F5-C24A-4D4D-A515-F1C26F935922}">
      <dsp:nvSpPr>
        <dsp:cNvPr id="0" name=""/>
        <dsp:cNvSpPr/>
      </dsp:nvSpPr>
      <dsp:spPr>
        <a:xfrm>
          <a:off x="3700462" y="470693"/>
          <a:ext cx="2230844" cy="3593306"/>
        </a:xfrm>
        <a:prstGeom prst="rect">
          <a:avLst/>
        </a:prstGeom>
        <a:noFill/>
        <a:ln>
          <a:noFill/>
        </a:ln>
        <a:effectLst/>
        <a:scene3d>
          <a:camera prst="isometricOffAxis1Right" zoom="95000"/>
          <a:lightRig rig="fla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216027" rIns="0" bIns="0" numCol="1" spcCol="1270" anchor="t" anchorCtr="0">
          <a:noAutofit/>
        </a:bodyPr>
        <a:lstStyle/>
        <a:p>
          <a:pPr lvl="0" algn="l" defTabSz="2800350">
            <a:lnSpc>
              <a:spcPct val="90000"/>
            </a:lnSpc>
            <a:spcBef>
              <a:spcPct val="0"/>
            </a:spcBef>
            <a:spcAft>
              <a:spcPct val="35000"/>
            </a:spcAft>
          </a:pPr>
          <a:r>
            <a:rPr lang="uk-UA" sz="6300" kern="1200" dirty="0" smtClean="0"/>
            <a:t>:</a:t>
          </a:r>
          <a:endParaRPr lang="uk-UA" sz="6300" kern="1200" dirty="0"/>
        </a:p>
      </dsp:txBody>
      <dsp:txXfrm>
        <a:off x="3700462" y="470693"/>
        <a:ext cx="2230844" cy="3593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9954F-CAB5-4949-83D6-7E0C616A424A}">
      <dsp:nvSpPr>
        <dsp:cNvPr id="0" name=""/>
        <dsp:cNvSpPr/>
      </dsp:nvSpPr>
      <dsp:spPr>
        <a:xfrm>
          <a:off x="0" y="2"/>
          <a:ext cx="9108493" cy="1076351"/>
        </a:xfrm>
        <a:prstGeom prst="chevron">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uk-UA" sz="4000" b="1" kern="1200" baseline="0" dirty="0" smtClean="0">
              <a:solidFill>
                <a:srgbClr val="9900CC"/>
              </a:solidFill>
              <a:latin typeface="Times New Roman" pitchFamily="18" charset="0"/>
              <a:cs typeface="Times New Roman" pitchFamily="18" charset="0"/>
            </a:rPr>
            <a:t>Планування підвищення кваліфікації</a:t>
          </a:r>
          <a:endParaRPr lang="uk-UA" sz="4000" b="1" kern="1200" baseline="0" dirty="0">
            <a:solidFill>
              <a:srgbClr val="9900CC"/>
            </a:solidFill>
            <a:latin typeface="Times New Roman" pitchFamily="18" charset="0"/>
            <a:cs typeface="Times New Roman" pitchFamily="18" charset="0"/>
          </a:endParaRPr>
        </a:p>
      </dsp:txBody>
      <dsp:txXfrm>
        <a:off x="538176" y="2"/>
        <a:ext cx="8032142" cy="10763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056FF-B735-416C-8ED7-A387106AB097}">
      <dsp:nvSpPr>
        <dsp:cNvPr id="0" name=""/>
        <dsp:cNvSpPr/>
      </dsp:nvSpPr>
      <dsp:spPr>
        <a:xfrm>
          <a:off x="0" y="27796"/>
          <a:ext cx="6216352" cy="2239810"/>
        </a:xfrm>
        <a:prstGeom prst="roundRect">
          <a:avLst/>
        </a:prstGeom>
        <a:solidFill>
          <a:schemeClr val="tx2">
            <a:lumMod val="20000"/>
            <a:lumOff val="80000"/>
          </a:schemeClr>
        </a:solidFill>
        <a:ln>
          <a:solidFill>
            <a:srgbClr val="0070C0"/>
          </a:solid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b="1" kern="1200" dirty="0" smtClean="0">
              <a:solidFill>
                <a:srgbClr val="7030A0"/>
              </a:solidFill>
              <a:latin typeface="Times New Roman" pitchFamily="18" charset="0"/>
              <a:cs typeface="Times New Roman" pitchFamily="18" charset="0"/>
            </a:rPr>
            <a:t>Планування ПК здійснюється у два етапи: жовтень – опрацювання з педагогами нормативної бази;</a:t>
          </a:r>
        </a:p>
        <a:p>
          <a:pPr lvl="0" algn="l" defTabSz="1066800">
            <a:lnSpc>
              <a:spcPct val="90000"/>
            </a:lnSpc>
            <a:spcBef>
              <a:spcPct val="0"/>
            </a:spcBef>
            <a:spcAft>
              <a:spcPct val="35000"/>
            </a:spcAft>
          </a:pPr>
          <a:r>
            <a:rPr lang="uk-UA" sz="2400" b="1" kern="1200" dirty="0" smtClean="0">
              <a:solidFill>
                <a:srgbClr val="7030A0"/>
              </a:solidFill>
              <a:latin typeface="Times New Roman" pitchFamily="18" charset="0"/>
              <a:cs typeface="Times New Roman" pitchFamily="18" charset="0"/>
            </a:rPr>
            <a:t>Листопад – грудень – вивчення потреб педагогів, визначення суб’єктів ПК</a:t>
          </a:r>
        </a:p>
      </dsp:txBody>
      <dsp:txXfrm>
        <a:off x="109339" y="137135"/>
        <a:ext cx="5997674" cy="2021132"/>
      </dsp:txXfrm>
    </dsp:sp>
    <dsp:sp modelId="{8D2FC6E9-1C11-42E5-B39D-AB9616B6ECA9}">
      <dsp:nvSpPr>
        <dsp:cNvPr id="0" name=""/>
        <dsp:cNvSpPr/>
      </dsp:nvSpPr>
      <dsp:spPr>
        <a:xfrm>
          <a:off x="0" y="2241774"/>
          <a:ext cx="6216352" cy="68730"/>
        </a:xfrm>
        <a:prstGeom prst="rect">
          <a:avLst/>
        </a:prstGeom>
        <a:noFill/>
        <a:ln>
          <a:noFill/>
        </a:ln>
        <a:effectLst/>
        <a:scene3d>
          <a:camera prst="isometricOffAxis1Right" zoom="95000"/>
          <a:lightRig rig="flat" dir="t"/>
        </a:scene3d>
      </dsp:spPr>
      <dsp:style>
        <a:lnRef idx="0">
          <a:scrgbClr r="0" g="0" b="0"/>
        </a:lnRef>
        <a:fillRef idx="0">
          <a:scrgbClr r="0" g="0" b="0"/>
        </a:fillRef>
        <a:effectRef idx="0">
          <a:scrgbClr r="0" g="0" b="0"/>
        </a:effectRef>
        <a:fontRef idx="minor"/>
      </dsp:style>
      <dsp:txBody>
        <a:bodyPr spcFirstLastPara="0" vert="horz" wrap="square" lIns="197369" tIns="6350" rIns="35560" bIns="6350" numCol="1" spcCol="1270" anchor="t" anchorCtr="0">
          <a:noAutofit/>
        </a:bodyPr>
        <a:lstStyle/>
        <a:p>
          <a:pPr marL="57150" lvl="1" indent="-57150" algn="l" defTabSz="177800">
            <a:lnSpc>
              <a:spcPct val="90000"/>
            </a:lnSpc>
            <a:spcBef>
              <a:spcPct val="0"/>
            </a:spcBef>
            <a:spcAft>
              <a:spcPct val="20000"/>
            </a:spcAft>
            <a:buChar char="••"/>
          </a:pPr>
          <a:endParaRPr lang="uk-UA" sz="400" kern="1200" dirty="0"/>
        </a:p>
      </dsp:txBody>
      <dsp:txXfrm>
        <a:off x="0" y="2241774"/>
        <a:ext cx="6216352" cy="68730"/>
      </dsp:txXfrm>
    </dsp:sp>
    <dsp:sp modelId="{9D6EC873-6950-4F8B-A7AF-5647B5434854}">
      <dsp:nvSpPr>
        <dsp:cNvPr id="0" name=""/>
        <dsp:cNvSpPr/>
      </dsp:nvSpPr>
      <dsp:spPr>
        <a:xfrm>
          <a:off x="0" y="2310505"/>
          <a:ext cx="6216352" cy="2239810"/>
        </a:xfrm>
        <a:prstGeom prst="roundRect">
          <a:avLst/>
        </a:prstGeom>
        <a:solidFill>
          <a:schemeClr val="tx2">
            <a:lumMod val="20000"/>
            <a:lumOff val="80000"/>
          </a:schemeClr>
        </a:solidFill>
        <a:ln>
          <a:solidFill>
            <a:srgbClr val="0070C0"/>
          </a:solid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b="1" kern="1200" dirty="0" smtClean="0">
              <a:solidFill>
                <a:srgbClr val="7030A0"/>
              </a:solidFill>
              <a:latin typeface="Times New Roman" pitchFamily="18" charset="0"/>
              <a:cs typeface="Times New Roman" pitchFamily="18" charset="0"/>
            </a:rPr>
            <a:t>На першому етапі здійснюється перспективне планування у поточному році на наступний календарний рік та затверджується на педагогічній раді. Прописується пунктом: «Затвердити орієнтовний план ПК на </a:t>
          </a:r>
          <a:r>
            <a:rPr lang="uk-UA" sz="2400" b="1" kern="1200" dirty="0" smtClean="0">
              <a:solidFill>
                <a:srgbClr val="7030A0"/>
              </a:solidFill>
              <a:latin typeface="Times New Roman" pitchFamily="18" charset="0"/>
              <a:cs typeface="Times New Roman" pitchFamily="18" charset="0"/>
            </a:rPr>
            <a:t>2024 </a:t>
          </a:r>
          <a:r>
            <a:rPr lang="uk-UA" sz="2400" b="1" kern="1200" dirty="0" smtClean="0">
              <a:solidFill>
                <a:srgbClr val="7030A0"/>
              </a:solidFill>
              <a:latin typeface="Times New Roman" pitchFamily="18" charset="0"/>
              <a:cs typeface="Times New Roman" pitchFamily="18" charset="0"/>
            </a:rPr>
            <a:t>календарний рік (план ПК додається)</a:t>
          </a:r>
          <a:endParaRPr lang="uk-UA" sz="2400" b="1" kern="1200" dirty="0">
            <a:solidFill>
              <a:srgbClr val="7030A0"/>
            </a:solidFill>
            <a:latin typeface="Times New Roman" pitchFamily="18" charset="0"/>
            <a:cs typeface="Times New Roman" pitchFamily="18" charset="0"/>
          </a:endParaRPr>
        </a:p>
      </dsp:txBody>
      <dsp:txXfrm>
        <a:off x="109339" y="2419844"/>
        <a:ext cx="5997674" cy="20211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9954F-CAB5-4949-83D6-7E0C616A424A}">
      <dsp:nvSpPr>
        <dsp:cNvPr id="0" name=""/>
        <dsp:cNvSpPr/>
      </dsp:nvSpPr>
      <dsp:spPr>
        <a:xfrm>
          <a:off x="12" y="0"/>
          <a:ext cx="8784963" cy="1220047"/>
        </a:xfrm>
        <a:prstGeom prst="chevron">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uk-UA" sz="4000" b="1" kern="1200" baseline="0" dirty="0" smtClean="0">
              <a:solidFill>
                <a:srgbClr val="9900CC"/>
              </a:solidFill>
              <a:latin typeface="Times New Roman" pitchFamily="18" charset="0"/>
              <a:cs typeface="Times New Roman" pitchFamily="18" charset="0"/>
            </a:rPr>
            <a:t>Перший етап планування ПК</a:t>
          </a:r>
          <a:endParaRPr lang="uk-UA" sz="4000" b="1" kern="1200" baseline="0" dirty="0">
            <a:solidFill>
              <a:srgbClr val="9900CC"/>
            </a:solidFill>
            <a:latin typeface="Times New Roman" pitchFamily="18" charset="0"/>
            <a:cs typeface="Times New Roman" pitchFamily="18" charset="0"/>
          </a:endParaRPr>
        </a:p>
      </dsp:txBody>
      <dsp:txXfrm>
        <a:off x="610036" y="0"/>
        <a:ext cx="7564916" cy="12200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056FF-B735-416C-8ED7-A387106AB097}">
      <dsp:nvSpPr>
        <dsp:cNvPr id="0" name=""/>
        <dsp:cNvSpPr/>
      </dsp:nvSpPr>
      <dsp:spPr>
        <a:xfrm>
          <a:off x="0" y="0"/>
          <a:ext cx="6096000" cy="2116054"/>
        </a:xfrm>
        <a:prstGeom prst="roundRect">
          <a:avLst/>
        </a:prstGeom>
        <a:solidFill>
          <a:schemeClr val="tx2">
            <a:lumMod val="20000"/>
            <a:lumOff val="80000"/>
          </a:schemeClr>
        </a:solidFill>
        <a:ln>
          <a:solidFill>
            <a:srgbClr val="00B050"/>
          </a:solid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b="1" kern="1200" dirty="0" smtClean="0">
              <a:solidFill>
                <a:srgbClr val="7030A0"/>
              </a:solidFill>
              <a:latin typeface="Times New Roman" pitchFamily="18" charset="0"/>
              <a:cs typeface="Times New Roman" pitchFamily="18" charset="0"/>
            </a:rPr>
            <a:t>Орієнтовний план формується з урахуванням пропозицій педагогічних працівників та містить інформацію: </a:t>
          </a:r>
        </a:p>
        <a:p>
          <a:pPr lvl="0" algn="l" defTabSz="1066800">
            <a:lnSpc>
              <a:spcPct val="90000"/>
            </a:lnSpc>
            <a:spcBef>
              <a:spcPct val="0"/>
            </a:spcBef>
            <a:spcAft>
              <a:spcPct val="35000"/>
            </a:spcAft>
          </a:pPr>
          <a:r>
            <a:rPr lang="uk-UA" sz="2400" b="1" kern="1200" dirty="0" smtClean="0">
              <a:solidFill>
                <a:srgbClr val="7030A0"/>
              </a:solidFill>
              <a:latin typeface="Times New Roman" pitchFamily="18" charset="0"/>
              <a:cs typeface="Times New Roman" pitchFamily="18" charset="0"/>
            </a:rPr>
            <a:t>- </a:t>
          </a:r>
          <a:r>
            <a:rPr lang="uk-UA" sz="2400" b="1" i="1" kern="1200" dirty="0" smtClean="0">
              <a:solidFill>
                <a:srgbClr val="7030A0"/>
              </a:solidFill>
              <a:latin typeface="Times New Roman" pitchFamily="18" charset="0"/>
              <a:cs typeface="Times New Roman" pitchFamily="18" charset="0"/>
            </a:rPr>
            <a:t>з</a:t>
          </a:r>
          <a:r>
            <a:rPr lang="uk-UA" sz="2000" b="1" i="1" kern="1200" dirty="0" smtClean="0">
              <a:solidFill>
                <a:srgbClr val="7030A0"/>
              </a:solidFill>
              <a:latin typeface="Times New Roman" pitchFamily="18" charset="0"/>
              <a:cs typeface="Times New Roman" pitchFamily="18" charset="0"/>
            </a:rPr>
            <a:t>агальна кількість педпрацівників, які проходитимуть ПК; - основні теми, напрями;</a:t>
          </a:r>
          <a:r>
            <a:rPr lang="uk-UA" sz="2000" b="1" kern="1200" dirty="0" smtClean="0">
              <a:solidFill>
                <a:srgbClr val="7030A0"/>
              </a:solidFill>
              <a:latin typeface="Times New Roman" pitchFamily="18" charset="0"/>
              <a:cs typeface="Times New Roman" pitchFamily="18" charset="0"/>
            </a:rPr>
            <a:t>  - </a:t>
          </a:r>
          <a:r>
            <a:rPr lang="uk-UA" sz="2000" b="1" i="1" kern="1200" dirty="0" smtClean="0">
              <a:solidFill>
                <a:srgbClr val="7030A0"/>
              </a:solidFill>
              <a:latin typeface="Times New Roman" pitchFamily="18" charset="0"/>
              <a:cs typeface="Times New Roman" pitchFamily="18" charset="0"/>
            </a:rPr>
            <a:t>суб’єкти ПК; - вартість/безоплатність</a:t>
          </a:r>
        </a:p>
      </dsp:txBody>
      <dsp:txXfrm>
        <a:off x="103297" y="103297"/>
        <a:ext cx="5889406" cy="1909460"/>
      </dsp:txXfrm>
    </dsp:sp>
    <dsp:sp modelId="{9D6EC873-6950-4F8B-A7AF-5647B5434854}">
      <dsp:nvSpPr>
        <dsp:cNvPr id="0" name=""/>
        <dsp:cNvSpPr/>
      </dsp:nvSpPr>
      <dsp:spPr>
        <a:xfrm>
          <a:off x="0" y="2016843"/>
          <a:ext cx="6096000" cy="2116054"/>
        </a:xfrm>
        <a:prstGeom prst="roundRect">
          <a:avLst/>
        </a:prstGeom>
        <a:solidFill>
          <a:schemeClr val="tx2">
            <a:lumMod val="20000"/>
            <a:lumOff val="80000"/>
          </a:schemeClr>
        </a:solidFill>
        <a:ln>
          <a:solidFill>
            <a:srgbClr val="00B050"/>
          </a:solidFill>
        </a:ln>
        <a:effectLst/>
        <a:scene3d>
          <a:camera prst="isometricOffAxis1Right" zoom="95000"/>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b="1" kern="1200" baseline="0" dirty="0" smtClean="0">
              <a:solidFill>
                <a:srgbClr val="7030A0"/>
              </a:solidFill>
              <a:latin typeface="Times New Roman" pitchFamily="18" charset="0"/>
              <a:cs typeface="Times New Roman" pitchFamily="18" charset="0"/>
            </a:rPr>
            <a:t>Оприлюднюється на інформаційному стенді закладу та на його веб-сайті не пізніше 25 грудня поточного року</a:t>
          </a:r>
          <a:endParaRPr lang="uk-UA" sz="2400" kern="1200" dirty="0">
            <a:solidFill>
              <a:srgbClr val="7030A0"/>
            </a:solidFill>
            <a:latin typeface="Times New Roman" pitchFamily="18" charset="0"/>
            <a:cs typeface="Times New Roman" pitchFamily="18" charset="0"/>
          </a:endParaRPr>
        </a:p>
      </dsp:txBody>
      <dsp:txXfrm>
        <a:off x="103297" y="2120140"/>
        <a:ext cx="5889406" cy="19094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9954F-CAB5-4949-83D6-7E0C616A424A}">
      <dsp:nvSpPr>
        <dsp:cNvPr id="0" name=""/>
        <dsp:cNvSpPr/>
      </dsp:nvSpPr>
      <dsp:spPr>
        <a:xfrm>
          <a:off x="14708" y="0"/>
          <a:ext cx="8050187" cy="861620"/>
        </a:xfrm>
        <a:prstGeom prst="chevron">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rtl="0">
            <a:lnSpc>
              <a:spcPct val="90000"/>
            </a:lnSpc>
            <a:spcBef>
              <a:spcPct val="0"/>
            </a:spcBef>
            <a:spcAft>
              <a:spcPct val="35000"/>
            </a:spcAft>
          </a:pPr>
          <a:r>
            <a:rPr lang="uk-UA" sz="4000" b="1" kern="1200" baseline="0" dirty="0" smtClean="0">
              <a:solidFill>
                <a:srgbClr val="9900CC"/>
              </a:solidFill>
              <a:latin typeface="Times New Roman" pitchFamily="18" charset="0"/>
              <a:cs typeface="Times New Roman" pitchFamily="18" charset="0"/>
            </a:rPr>
            <a:t>Другий етап планування ПК</a:t>
          </a:r>
          <a:endParaRPr lang="uk-UA" sz="4000" b="1" kern="1200" baseline="0" dirty="0">
            <a:solidFill>
              <a:srgbClr val="9900CC"/>
            </a:solidFill>
            <a:latin typeface="Times New Roman" pitchFamily="18" charset="0"/>
            <a:cs typeface="Times New Roman" pitchFamily="18" charset="0"/>
          </a:endParaRPr>
        </a:p>
      </dsp:txBody>
      <dsp:txXfrm>
        <a:off x="445518" y="0"/>
        <a:ext cx="7188567" cy="8616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3BA18-E1F2-4590-A949-D3A537098D94}">
      <dsp:nvSpPr>
        <dsp:cNvPr id="0" name=""/>
        <dsp:cNvSpPr/>
      </dsp:nvSpPr>
      <dsp:spPr>
        <a:xfrm>
          <a:off x="0" y="13691"/>
          <a:ext cx="6096000" cy="1922310"/>
        </a:xfrm>
        <a:prstGeom prst="roundRect">
          <a:avLst/>
        </a:prstGeom>
        <a:solidFill>
          <a:schemeClr val="tx2">
            <a:lumMod val="20000"/>
            <a:lumOff val="80000"/>
          </a:schemeClr>
        </a:solidFill>
        <a:ln w="1079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b="1" kern="1200" dirty="0" smtClean="0">
              <a:solidFill>
                <a:srgbClr val="7030A0"/>
              </a:solidFill>
              <a:latin typeface="Times New Roman" pitchFamily="18" charset="0"/>
              <a:cs typeface="Times New Roman" pitchFamily="18" charset="0"/>
            </a:rPr>
            <a:t>Другий  етап планування розпочинається після затвердження кошторису ЗДО на відповідний рік та оприлюднення загального обсягу коштів для підвищення кваліфікації працівників, які мають право на ПК за рахунок коштів державного або місцевого бюджетів</a:t>
          </a:r>
          <a:endParaRPr lang="uk-UA" sz="2000" b="1" kern="1200" dirty="0">
            <a:solidFill>
              <a:srgbClr val="7030A0"/>
            </a:solidFill>
            <a:latin typeface="Times New Roman" pitchFamily="18" charset="0"/>
            <a:cs typeface="Times New Roman" pitchFamily="18" charset="0"/>
          </a:endParaRPr>
        </a:p>
      </dsp:txBody>
      <dsp:txXfrm>
        <a:off x="93839" y="107530"/>
        <a:ext cx="5908322" cy="1734632"/>
      </dsp:txXfrm>
    </dsp:sp>
    <dsp:sp modelId="{B6E8F273-3A54-4D58-8736-0B492C71BE76}">
      <dsp:nvSpPr>
        <dsp:cNvPr id="0" name=""/>
        <dsp:cNvSpPr/>
      </dsp:nvSpPr>
      <dsp:spPr>
        <a:xfrm>
          <a:off x="0" y="2114561"/>
          <a:ext cx="6096000" cy="1935746"/>
        </a:xfrm>
        <a:prstGeom prst="roundRect">
          <a:avLst/>
        </a:prstGeom>
        <a:solidFill>
          <a:schemeClr val="tx2">
            <a:lumMod val="20000"/>
            <a:lumOff val="80000"/>
          </a:schemeClr>
        </a:solidFill>
        <a:ln w="1079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l" defTabSz="2755900">
            <a:lnSpc>
              <a:spcPct val="90000"/>
            </a:lnSpc>
            <a:spcBef>
              <a:spcPct val="0"/>
            </a:spcBef>
            <a:spcAft>
              <a:spcPct val="35000"/>
            </a:spcAft>
          </a:pPr>
          <a:r>
            <a:rPr lang="uk-UA" sz="6200" kern="1200" dirty="0" err="1" smtClean="0"/>
            <a:t>Прот</a:t>
          </a:r>
          <a:endParaRPr lang="uk-UA" sz="6200" kern="1200" dirty="0"/>
        </a:p>
      </dsp:txBody>
      <dsp:txXfrm>
        <a:off x="94495" y="2209056"/>
        <a:ext cx="5907010" cy="174675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5369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49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5493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3855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4426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B4C71EC6-210F-42DE-9C53-41977AD35B3D}" type="datetimeFigureOut">
              <a:rPr lang="ru-RU" smtClean="0"/>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4265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B4C71EC6-210F-42DE-9C53-41977AD35B3D}" type="datetimeFigureOut">
              <a:rPr lang="ru-RU" smtClean="0"/>
              <a:t>25.09.2023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6655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B4C71EC6-210F-42DE-9C53-41977AD35B3D}" type="datetimeFigureOut">
              <a:rPr lang="ru-RU" smtClean="0"/>
              <a:t>25.09.2023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6334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43800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07175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89591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52810817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9712" y="1014732"/>
            <a:ext cx="7071113" cy="2918324"/>
          </a:xfrm>
          <a:solidFill>
            <a:srgbClr val="00B0F0"/>
          </a:solidFill>
          <a:scene3d>
            <a:camera prst="orthographicFront"/>
            <a:lightRig rig="threePt" dir="t"/>
          </a:scene3d>
          <a:sp3d>
            <a:bevelT prst="angle"/>
          </a:sp3d>
        </p:spPr>
        <p:txBody>
          <a:bodyPr>
            <a:noAutofit/>
          </a:bodyPr>
          <a:lstStyle/>
          <a:p>
            <a:r>
              <a:rPr lang="uk-UA" sz="3000" b="1" dirty="0" smtClean="0">
                <a:ln w="18000">
                  <a:solidFill>
                    <a:srgbClr val="9900CC"/>
                  </a:solidFill>
                  <a:prstDash val="solid"/>
                  <a:miter lim="800000"/>
                </a:ln>
                <a:solidFill>
                  <a:schemeClr val="accent2">
                    <a:lumMod val="75000"/>
                  </a:schemeClr>
                </a:solidFill>
                <a:effectLst>
                  <a:outerShdw blurRad="25500" dist="23000" dir="7020000" algn="tl">
                    <a:srgbClr val="000000">
                      <a:alpha val="50000"/>
                    </a:srgbClr>
                  </a:outerShdw>
                </a:effectLst>
                <a:latin typeface="Times New Roman" pitchFamily="18" charset="0"/>
                <a:cs typeface="Times New Roman" pitchFamily="18" charset="0"/>
              </a:rPr>
              <a:t>«</a:t>
            </a:r>
            <a:r>
              <a:rPr lang="uk-UA" sz="3000" b="1" dirty="0" smtClean="0">
                <a:ln w="18000">
                  <a:solidFill>
                    <a:srgbClr val="9900CC"/>
                  </a:solidFill>
                  <a:prstDash val="solid"/>
                  <a:miter lim="800000"/>
                </a:ln>
                <a:solidFill>
                  <a:schemeClr val="accent2">
                    <a:lumMod val="75000"/>
                  </a:schemeClr>
                </a:solidFill>
                <a:effectLst>
                  <a:outerShdw blurRad="25500" dist="23000" dir="7020000" algn="tl">
                    <a:srgbClr val="000000">
                      <a:alpha val="50000"/>
                    </a:srgbClr>
                  </a:outerShdw>
                </a:effectLst>
                <a:latin typeface="Times New Roman" pitchFamily="18" charset="0"/>
                <a:cs typeface="Times New Roman" pitchFamily="18" charset="0"/>
              </a:rPr>
              <a:t>Підвищення кваліфікації педагогічних працівників – особливості та сучасні вимоги»</a:t>
            </a:r>
            <a:endParaRPr lang="uk-UA" sz="3000" b="1" dirty="0">
              <a:ln w="18000">
                <a:solidFill>
                  <a:srgbClr val="9900CC"/>
                </a:solidFill>
                <a:prstDash val="solid"/>
                <a:miter lim="800000"/>
              </a:ln>
              <a:solidFill>
                <a:schemeClr val="accent2">
                  <a:lumMod val="75000"/>
                </a:schemeClr>
              </a:solidFill>
              <a:effectLst>
                <a:outerShdw blurRad="25500" dist="23000" dir="7020000" algn="tl">
                  <a:srgbClr val="000000">
                    <a:alpha val="50000"/>
                  </a:srgbClr>
                </a:outerShdw>
              </a:effectLst>
              <a:latin typeface="Times New Roman" pitchFamily="18" charset="0"/>
              <a:cs typeface="Times New Roman" pitchFamily="18" charset="0"/>
            </a:endParaRPr>
          </a:p>
        </p:txBody>
      </p:sp>
      <p:pic>
        <p:nvPicPr>
          <p:cNvPr id="4" name="Picture 4" descr="C:\Users\Тарас\Desktop\Портрети працівників ЦПРПП на нову візитку (КОЛО)\Лого быле.png"/>
          <p:cNvPicPr>
            <a:picLocks noChangeAspect="1" noChangeArrowheads="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107504" y="45384"/>
            <a:ext cx="1976974" cy="19717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34716" y="45384"/>
            <a:ext cx="3573788" cy="923330"/>
          </a:xfrm>
          <a:prstGeom prst="rect">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uk-UA"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Times New Roman" pitchFamily="18" charset="0"/>
                <a:cs typeface="Times New Roman" pitchFamily="18" charset="0"/>
              </a:rPr>
              <a:t>Дата проведення – </a:t>
            </a:r>
            <a:r>
              <a:rPr lang="uk-UA"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Times New Roman" pitchFamily="18" charset="0"/>
                <a:cs typeface="Times New Roman" pitchFamily="18" charset="0"/>
              </a:rPr>
              <a:t>25</a:t>
            </a:r>
            <a:r>
              <a:rPr lang="uk-UA"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Times New Roman" pitchFamily="18" charset="0"/>
                <a:cs typeface="Times New Roman" pitchFamily="18" charset="0"/>
              </a:rPr>
              <a:t>.09.2023;</a:t>
            </a:r>
            <a:endParaRPr lang="uk-UA"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r>
              <a:rPr lang="uk-UA"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Times New Roman" pitchFamily="18" charset="0"/>
                <a:cs typeface="Times New Roman" pitchFamily="18" charset="0"/>
              </a:rPr>
              <a:t>Місце проведення – КУ «ЦПРПП ВМР» </a:t>
            </a:r>
            <a:endParaRPr lang="uk-UA"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8" name="TextBox 7"/>
          <p:cNvSpPr txBox="1"/>
          <p:nvPr/>
        </p:nvSpPr>
        <p:spPr>
          <a:xfrm>
            <a:off x="0" y="5589240"/>
            <a:ext cx="7164288" cy="369332"/>
          </a:xfrm>
          <a:prstGeom prst="rect">
            <a:avLst/>
          </a:prstGeom>
          <a:solidFill>
            <a:schemeClr val="tx2">
              <a:lumMod val="60000"/>
              <a:lumOff val="40000"/>
            </a:schemeClr>
          </a:solidFill>
        </p:spPr>
        <p:txBody>
          <a:bodyPr wrap="square" rtlCol="0">
            <a:spAutoFit/>
          </a:bodyPr>
          <a:lstStyle/>
          <a:p>
            <a:r>
              <a:rPr lang="uk-UA" b="1" i="1" dirty="0" smtClean="0">
                <a:solidFill>
                  <a:sysClr val="windowText" lastClr="000000"/>
                </a:solidFill>
                <a:latin typeface="Times New Roman" pitchFamily="18" charset="0"/>
                <a:cs typeface="Times New Roman" pitchFamily="18" charset="0"/>
              </a:rPr>
              <a:t>Спікер – </a:t>
            </a:r>
            <a:r>
              <a:rPr lang="uk-UA" sz="1600" b="1" i="1" dirty="0" smtClean="0">
                <a:solidFill>
                  <a:sysClr val="windowText" lastClr="000000"/>
                </a:solidFill>
                <a:latin typeface="Times New Roman" pitchFamily="18" charset="0"/>
                <a:cs typeface="Times New Roman" pitchFamily="18" charset="0"/>
              </a:rPr>
              <a:t>консультант центру КУ «ЦПРПП ВМР»   Лариса Бондарчук</a:t>
            </a:r>
            <a:endParaRPr lang="uk-UA" sz="1600" b="1" i="1" dirty="0">
              <a:solidFill>
                <a:sysClr val="windowText" lastClr="000000"/>
              </a:solidFill>
              <a:latin typeface="Times New Roman" pitchFamily="18" charset="0"/>
              <a:cs typeface="Times New Roman" pitchFamily="18" charset="0"/>
            </a:endParaRPr>
          </a:p>
        </p:txBody>
      </p:sp>
      <p:pic>
        <p:nvPicPr>
          <p:cNvPr id="9" name="Рисунок 8" descr="картинка"/>
          <p:cNvPicPr/>
          <p:nvPr/>
        </p:nvPicPr>
        <p:blipFill>
          <a:blip r:embed="rId4" cstate="print"/>
          <a:srcRect/>
          <a:stretch>
            <a:fillRect/>
          </a:stretch>
        </p:blipFill>
        <p:spPr bwMode="auto">
          <a:xfrm>
            <a:off x="6948264" y="4612188"/>
            <a:ext cx="2195736" cy="2245811"/>
          </a:xfrm>
          <a:prstGeom prst="rect">
            <a:avLst/>
          </a:prstGeom>
          <a:noFill/>
          <a:ln w="9525">
            <a:noFill/>
            <a:miter lim="800000"/>
            <a:headEnd/>
            <a:tailEnd/>
          </a:ln>
        </p:spPr>
      </p:pic>
    </p:spTree>
    <p:extLst>
      <p:ext uri="{BB962C8B-B14F-4D97-AF65-F5344CB8AC3E}">
        <p14:creationId xmlns:p14="http://schemas.microsoft.com/office/powerpoint/2010/main" val="2776701639"/>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695191296"/>
              </p:ext>
            </p:extLst>
          </p:nvPr>
        </p:nvGraphicFramePr>
        <p:xfrm>
          <a:off x="539552" y="260648"/>
          <a:ext cx="8496944"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217619298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2987824" y="1268760"/>
            <a:ext cx="184731" cy="369332"/>
          </a:xfrm>
          <a:prstGeom prst="rect">
            <a:avLst/>
          </a:prstGeom>
          <a:noFill/>
        </p:spPr>
        <p:txBody>
          <a:bodyPr wrap="none" rtlCol="0">
            <a:spAutoFit/>
          </a:bodyPr>
          <a:lstStyle/>
          <a:p>
            <a:endParaRPr lang="uk-UA" dirty="0">
              <a:solidFill>
                <a:prstClr val="black"/>
              </a:solidFill>
            </a:endParaRPr>
          </a:p>
        </p:txBody>
      </p:sp>
    </p:spTree>
    <p:extLst>
      <p:ext uri="{BB962C8B-B14F-4D97-AF65-F5344CB8AC3E}">
        <p14:creationId xmlns:p14="http://schemas.microsoft.com/office/powerpoint/2010/main" val="18848434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616490728"/>
              </p:ext>
            </p:extLst>
          </p:nvPr>
        </p:nvGraphicFramePr>
        <p:xfrm>
          <a:off x="539552" y="260648"/>
          <a:ext cx="8496944"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4064169219"/>
              </p:ext>
            </p:extLst>
          </p:nvPr>
        </p:nvGraphicFramePr>
        <p:xfrm>
          <a:off x="1259632" y="1772816"/>
          <a:ext cx="6072336" cy="4408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2987824" y="1268760"/>
            <a:ext cx="184731" cy="369332"/>
          </a:xfrm>
          <a:prstGeom prst="rect">
            <a:avLst/>
          </a:prstGeom>
          <a:noFill/>
        </p:spPr>
        <p:txBody>
          <a:bodyPr wrap="none" rtlCol="0">
            <a:spAutoFit/>
          </a:bodyPr>
          <a:lstStyle/>
          <a:p>
            <a:endParaRPr lang="uk-UA" dirty="0">
              <a:solidFill>
                <a:prstClr val="black"/>
              </a:solidFill>
            </a:endParaRPr>
          </a:p>
        </p:txBody>
      </p:sp>
    </p:spTree>
    <p:extLst>
      <p:ext uri="{BB962C8B-B14F-4D97-AF65-F5344CB8AC3E}">
        <p14:creationId xmlns:p14="http://schemas.microsoft.com/office/powerpoint/2010/main" val="26360471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44824"/>
            <a:ext cx="8496944" cy="3970318"/>
          </a:xfrm>
          <a:prstGeom prst="rect">
            <a:avLst/>
          </a:prstGeom>
          <a:solidFill>
            <a:schemeClr val="tx2">
              <a:lumMod val="20000"/>
              <a:lumOff val="80000"/>
            </a:schemeClr>
          </a:solidFill>
          <a:scene3d>
            <a:camera prst="isometricOffAxis1Righ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uk-UA" sz="2800" dirty="0" smtClean="0">
                <a:ln>
                  <a:solidFill>
                    <a:srgbClr val="9900CC"/>
                  </a:solidFill>
                </a:ln>
                <a:solidFill>
                  <a:schemeClr val="accent4">
                    <a:lumMod val="50000"/>
                  </a:schemeClr>
                </a:solidFill>
                <a:latin typeface="Times New Roman" pitchFamily="18" charset="0"/>
                <a:cs typeface="Times New Roman" pitchFamily="18" charset="0"/>
              </a:rPr>
              <a:t>Згідно з абзацом другим частини першої статті 51 Закону України «Про повну загальну середню освіту» кожному педагогічному працівникові гарантується право підвищувати кваліфікацію в комунальному закладі післядипломної освіти, розташованому на території відповідної </a:t>
            </a:r>
            <a:r>
              <a:rPr lang="uk-UA" sz="2800" b="1" i="1" dirty="0" smtClean="0">
                <a:ln>
                  <a:solidFill>
                    <a:srgbClr val="9900CC"/>
                  </a:solidFill>
                </a:ln>
                <a:solidFill>
                  <a:schemeClr val="accent4">
                    <a:lumMod val="50000"/>
                  </a:schemeClr>
                </a:solidFill>
                <a:latin typeface="Times New Roman" pitchFamily="18" charset="0"/>
                <a:cs typeface="Times New Roman" pitchFamily="18" charset="0"/>
              </a:rPr>
              <a:t>(за місцем проживання такого працівника)</a:t>
            </a:r>
            <a:r>
              <a:rPr lang="uk-UA" sz="2800" i="1" dirty="0" smtClean="0">
                <a:ln>
                  <a:solidFill>
                    <a:srgbClr val="9900CC"/>
                  </a:solidFill>
                </a:ln>
                <a:solidFill>
                  <a:schemeClr val="accent4">
                    <a:lumMod val="50000"/>
                  </a:schemeClr>
                </a:solidFill>
                <a:latin typeface="Times New Roman" pitchFamily="18" charset="0"/>
                <a:cs typeface="Times New Roman" pitchFamily="18" charset="0"/>
              </a:rPr>
              <a:t> </a:t>
            </a:r>
            <a:r>
              <a:rPr lang="uk-UA" sz="2800" dirty="0" smtClean="0">
                <a:ln>
                  <a:solidFill>
                    <a:srgbClr val="9900CC"/>
                  </a:solidFill>
                </a:ln>
                <a:solidFill>
                  <a:schemeClr val="accent4">
                    <a:lumMod val="50000"/>
                  </a:schemeClr>
                </a:solidFill>
                <a:latin typeface="Times New Roman" pitchFamily="18" charset="0"/>
                <a:cs typeface="Times New Roman" pitchFamily="18" charset="0"/>
              </a:rPr>
              <a:t>області</a:t>
            </a:r>
            <a:r>
              <a:rPr lang="uk-UA" sz="2800" i="1" dirty="0" smtClean="0">
                <a:ln>
                  <a:solidFill>
                    <a:srgbClr val="9900CC"/>
                  </a:solidFill>
                </a:ln>
                <a:solidFill>
                  <a:schemeClr val="accent4">
                    <a:lumMod val="50000"/>
                  </a:schemeClr>
                </a:solidFill>
                <a:latin typeface="Times New Roman" pitchFamily="18" charset="0"/>
                <a:cs typeface="Times New Roman" pitchFamily="18" charset="0"/>
              </a:rPr>
              <a:t>, </a:t>
            </a:r>
            <a:r>
              <a:rPr lang="uk-UA" sz="2800" dirty="0" smtClean="0">
                <a:ln>
                  <a:solidFill>
                    <a:srgbClr val="9900CC"/>
                  </a:solidFill>
                </a:ln>
                <a:solidFill>
                  <a:schemeClr val="accent4">
                    <a:lumMod val="50000"/>
                  </a:schemeClr>
                </a:solidFill>
                <a:latin typeface="Times New Roman" pitchFamily="18" charset="0"/>
                <a:cs typeface="Times New Roman" pitchFamily="18" charset="0"/>
              </a:rPr>
              <a:t>що, не обмежує його право обирати іншого суб‘єкта освітньої діяльності для підвищення своєї кваліфікації</a:t>
            </a:r>
            <a:endParaRPr lang="uk-UA" sz="2800" dirty="0">
              <a:ln>
                <a:solidFill>
                  <a:srgbClr val="9900CC"/>
                </a:solidFill>
              </a:ln>
              <a:solidFill>
                <a:schemeClr val="accent4">
                  <a:lumMod val="50000"/>
                </a:schemeClr>
              </a:solidFill>
            </a:endParaRPr>
          </a:p>
        </p:txBody>
      </p:sp>
      <p:graphicFrame>
        <p:nvGraphicFramePr>
          <p:cNvPr id="5" name="Схема 4"/>
          <p:cNvGraphicFramePr/>
          <p:nvPr>
            <p:extLst>
              <p:ext uri="{D42A27DB-BD31-4B8C-83A1-F6EECF244321}">
                <p14:modId xmlns:p14="http://schemas.microsoft.com/office/powerpoint/2010/main" val="1268961751"/>
              </p:ext>
            </p:extLst>
          </p:nvPr>
        </p:nvGraphicFramePr>
        <p:xfrm>
          <a:off x="107504" y="404664"/>
          <a:ext cx="892899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282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620586293"/>
              </p:ext>
            </p:extLst>
          </p:nvPr>
        </p:nvGraphicFramePr>
        <p:xfrm>
          <a:off x="251520" y="116632"/>
          <a:ext cx="8784976"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11560" y="1844824"/>
            <a:ext cx="8064896" cy="2246769"/>
          </a:xfrm>
          <a:prstGeom prst="rect">
            <a:avLst/>
          </a:prstGeom>
          <a:solidFill>
            <a:schemeClr val="tx2">
              <a:lumMod val="20000"/>
              <a:lumOff val="80000"/>
            </a:schemeClr>
          </a:solidFill>
          <a:scene3d>
            <a:camera prst="isometricOffAxis1Right"/>
            <a:lightRig rig="threePt" dir="t"/>
          </a:scene3d>
          <a:sp3d>
            <a:bevelT prst="angle"/>
          </a:sp3d>
        </p:spPr>
        <p:txBody>
          <a:bodyPr wrap="square" rtlCol="0">
            <a:spAutoFit/>
          </a:bodyPr>
          <a:lstStyle/>
          <a:p>
            <a:r>
              <a:rPr lang="uk-UA" sz="2800" dirty="0" smtClean="0">
                <a:ln>
                  <a:solidFill>
                    <a:srgbClr val="9900CC"/>
                  </a:solidFill>
                </a:ln>
                <a:solidFill>
                  <a:srgbClr val="7030A0"/>
                </a:solidFill>
                <a:latin typeface="Times New Roman" pitchFamily="18" charset="0"/>
                <a:cs typeface="Times New Roman" pitchFamily="18" charset="0"/>
              </a:rPr>
              <a:t>Визначена Законом України «Про повну загальну середню освіту» додаткова гарантія ніяким чином не заперечує визначеного базовим Законом «Про освіту» загального права педагогічного працівника вільно обирати суб’єкта підвищення кваліфікації</a:t>
            </a:r>
            <a:endParaRPr lang="uk-UA" sz="2800" dirty="0">
              <a:ln>
                <a:solidFill>
                  <a:srgbClr val="9900CC"/>
                </a:solidFill>
              </a:ln>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333565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966635543"/>
              </p:ext>
            </p:extLst>
          </p:nvPr>
        </p:nvGraphicFramePr>
        <p:xfrm>
          <a:off x="323528" y="188640"/>
          <a:ext cx="8568952" cy="1449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987824" y="1268760"/>
            <a:ext cx="184731" cy="369332"/>
          </a:xfrm>
          <a:prstGeom prst="rect">
            <a:avLst/>
          </a:prstGeom>
          <a:noFill/>
        </p:spPr>
        <p:txBody>
          <a:bodyPr wrap="none" rtlCol="0">
            <a:spAutoFit/>
          </a:bodyPr>
          <a:lstStyle/>
          <a:p>
            <a:endParaRPr lang="uk-UA" dirty="0">
              <a:solidFill>
                <a:prstClr val="black"/>
              </a:solidFill>
            </a:endParaRPr>
          </a:p>
        </p:txBody>
      </p:sp>
      <p:sp>
        <p:nvSpPr>
          <p:cNvPr id="3" name="Овал 2"/>
          <p:cNvSpPr/>
          <p:nvPr/>
        </p:nvSpPr>
        <p:spPr>
          <a:xfrm>
            <a:off x="179512" y="1268760"/>
            <a:ext cx="8568952" cy="4896544"/>
          </a:xfrm>
          <a:prstGeom prst="ellipse">
            <a:avLst/>
          </a:prstGeom>
          <a:solidFill>
            <a:schemeClr val="tx2">
              <a:lumMod val="20000"/>
              <a:lumOff val="80000"/>
            </a:schemeClr>
          </a:solidFill>
          <a:scene3d>
            <a:camera prst="isometricOffAxis1Righ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ln>
                  <a:solidFill>
                    <a:srgbClr val="9900CC"/>
                  </a:solidFill>
                </a:ln>
                <a:solidFill>
                  <a:srgbClr val="7030A0"/>
                </a:solidFill>
                <a:latin typeface="Times New Roman" pitchFamily="18" charset="0"/>
                <a:cs typeface="Times New Roman" pitchFamily="18" charset="0"/>
              </a:rPr>
              <a:t>Порядок визнання результатів підвищення кваліфікації педагогічних працівників встановлюється педагогічними радами  закладів освіти. Педагогічний працівник протягом одного місяця після завершення підвищення кваліфікації подає до педагогічної ради закладу освіти клопотання про визнання результатів ПК та документ про проходження ПК. Клопотання протягом місяця з дня його подання розглядається на засіданні педагогічної ради</a:t>
            </a:r>
            <a:endParaRPr lang="uk-UA" sz="24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5233545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649381256"/>
              </p:ext>
            </p:extLst>
          </p:nvPr>
        </p:nvGraphicFramePr>
        <p:xfrm>
          <a:off x="179512" y="260648"/>
          <a:ext cx="8496944"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extLst>
              <p:ext uri="{D42A27DB-BD31-4B8C-83A1-F6EECF244321}">
                <p14:modId xmlns:p14="http://schemas.microsoft.com/office/powerpoint/2010/main" val="243772452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12151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181003635"/>
              </p:ext>
            </p:extLst>
          </p:nvPr>
        </p:nvGraphicFramePr>
        <p:xfrm>
          <a:off x="539552" y="260648"/>
          <a:ext cx="7848872"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198647294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2987824" y="1268760"/>
            <a:ext cx="184731" cy="369332"/>
          </a:xfrm>
          <a:prstGeom prst="rect">
            <a:avLst/>
          </a:prstGeom>
          <a:noFill/>
        </p:spPr>
        <p:txBody>
          <a:bodyPr wrap="none" rtlCol="0">
            <a:spAutoFit/>
          </a:bodyPr>
          <a:lstStyle/>
          <a:p>
            <a:endParaRPr lang="uk-UA" dirty="0">
              <a:solidFill>
                <a:prstClr val="black"/>
              </a:solidFill>
            </a:endParaRPr>
          </a:p>
        </p:txBody>
      </p:sp>
    </p:spTree>
    <p:extLst>
      <p:ext uri="{BB962C8B-B14F-4D97-AF65-F5344CB8AC3E}">
        <p14:creationId xmlns:p14="http://schemas.microsoft.com/office/powerpoint/2010/main" val="24446077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4049807728"/>
              </p:ext>
            </p:extLst>
          </p:nvPr>
        </p:nvGraphicFramePr>
        <p:xfrm>
          <a:off x="539552" y="260648"/>
          <a:ext cx="7488832"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extLst>
              <p:ext uri="{D42A27DB-BD31-4B8C-83A1-F6EECF244321}">
                <p14:modId xmlns:p14="http://schemas.microsoft.com/office/powerpoint/2010/main" val="1162011481"/>
              </p:ext>
            </p:extLst>
          </p:nvPr>
        </p:nvGraphicFramePr>
        <p:xfrm>
          <a:off x="1547664" y="1124744"/>
          <a:ext cx="7128792" cy="43924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23879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трелка вправо 2"/>
          <p:cNvSpPr/>
          <p:nvPr/>
        </p:nvSpPr>
        <p:spPr>
          <a:xfrm>
            <a:off x="683568" y="44624"/>
            <a:ext cx="7992888" cy="2160240"/>
          </a:xfrm>
          <a:prstGeom prst="rightArrow">
            <a:avLst>
              <a:gd name="adj1" fmla="val 51203"/>
              <a:gd name="adj2"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n>
                  <a:solidFill>
                    <a:srgbClr val="9900CC"/>
                  </a:solidFill>
                </a:ln>
                <a:solidFill>
                  <a:srgbClr val="9900CC"/>
                </a:solidFill>
                <a:latin typeface="Times New Roman" pitchFamily="18" charset="0"/>
                <a:cs typeface="Times New Roman" pitchFamily="18" charset="0"/>
              </a:rPr>
              <a:t>Фінансування ПК</a:t>
            </a:r>
            <a:endParaRPr lang="uk-UA" sz="3600" b="1" dirty="0">
              <a:ln>
                <a:solidFill>
                  <a:srgbClr val="9900CC"/>
                </a:solidFill>
              </a:ln>
              <a:solidFill>
                <a:srgbClr val="9900CC"/>
              </a:solidFill>
              <a:latin typeface="Times New Roman" pitchFamily="18" charset="0"/>
              <a:cs typeface="Times New Roman" pitchFamily="18" charset="0"/>
            </a:endParaRPr>
          </a:p>
        </p:txBody>
      </p:sp>
      <p:sp>
        <p:nvSpPr>
          <p:cNvPr id="4" name="Прямоугольник 3"/>
          <p:cNvSpPr/>
          <p:nvPr/>
        </p:nvSpPr>
        <p:spPr>
          <a:xfrm>
            <a:off x="899592" y="4149080"/>
            <a:ext cx="6984776" cy="2232248"/>
          </a:xfrm>
          <a:prstGeom prst="rect">
            <a:avLst/>
          </a:prstGeom>
          <a:solidFill>
            <a:schemeClr val="tx2">
              <a:lumMod val="20000"/>
              <a:lumOff val="80000"/>
            </a:schemeClr>
          </a:solidFill>
          <a:ln>
            <a:solidFill>
              <a:schemeClr val="bg1"/>
            </a:solidFill>
          </a:ln>
          <a:effectLst>
            <a:glow rad="228600">
              <a:schemeClr val="accent3">
                <a:satMod val="175000"/>
                <a:alpha val="40000"/>
              </a:schemeClr>
            </a:glow>
            <a:outerShdw blurRad="107950" dist="12700" dir="5400000" algn="ctr">
              <a:srgbClr val="000000"/>
            </a:outerShdw>
            <a:reflection blurRad="6350" stA="50000" endA="300" endPos="55000" dir="5400000" sy="-100000" algn="bl" rotWithShape="0"/>
          </a:effectLst>
          <a:scene3d>
            <a:camera prst="isometricOffAxis1Right"/>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400" dirty="0" smtClean="0">
                <a:ln>
                  <a:solidFill>
                    <a:schemeClr val="accent4">
                      <a:lumMod val="75000"/>
                    </a:schemeClr>
                  </a:solidFill>
                </a:ln>
                <a:solidFill>
                  <a:srgbClr val="7030A0"/>
                </a:solidFill>
                <a:latin typeface="Times New Roman" pitchFamily="18" charset="0"/>
                <a:cs typeface="Times New Roman" pitchFamily="18" charset="0"/>
              </a:rPr>
              <a:t>Витрати, пов’язані з підвищенням кваліфікації, </a:t>
            </a:r>
            <a:r>
              <a:rPr lang="uk-UA" sz="2000" dirty="0" smtClean="0">
                <a:ln>
                  <a:solidFill>
                    <a:schemeClr val="accent4">
                      <a:lumMod val="75000"/>
                    </a:schemeClr>
                  </a:solidFill>
                </a:ln>
                <a:solidFill>
                  <a:srgbClr val="7030A0"/>
                </a:solidFill>
                <a:latin typeface="Times New Roman" pitchFamily="18" charset="0"/>
                <a:cs typeface="Times New Roman" pitchFamily="18" charset="0"/>
              </a:rPr>
              <a:t>відшкодовуються у порядку, визначеному законодавством. </a:t>
            </a:r>
          </a:p>
          <a:p>
            <a:pPr algn="ctr"/>
            <a:r>
              <a:rPr lang="uk-UA" sz="2000" dirty="0" smtClean="0">
                <a:ln>
                  <a:solidFill>
                    <a:schemeClr val="accent4">
                      <a:lumMod val="75000"/>
                    </a:schemeClr>
                  </a:solidFill>
                </a:ln>
                <a:solidFill>
                  <a:srgbClr val="7030A0"/>
                </a:solidFill>
                <a:latin typeface="Times New Roman" pitchFamily="18" charset="0"/>
                <a:cs typeface="Times New Roman" pitchFamily="18" charset="0"/>
              </a:rPr>
              <a:t>Факт підвищення кваліфікації підтверджується актом про надання послуги з підвищення кваліфікації, який складається в установленому законодавством порядку, підписується керівником закладу та суб’єктом </a:t>
            </a:r>
            <a:endParaRPr lang="uk-UA" sz="2000" dirty="0">
              <a:ln>
                <a:solidFill>
                  <a:schemeClr val="accent4">
                    <a:lumMod val="75000"/>
                  </a:schemeClr>
                </a:solidFill>
              </a:ln>
              <a:solidFill>
                <a:srgbClr val="7030A0"/>
              </a:solidFill>
              <a:latin typeface="Times New Roman" pitchFamily="18" charset="0"/>
              <a:cs typeface="Times New Roman" pitchFamily="18" charset="0"/>
            </a:endParaRPr>
          </a:p>
        </p:txBody>
      </p:sp>
      <p:sp>
        <p:nvSpPr>
          <p:cNvPr id="5" name="Прямоугольник 4"/>
          <p:cNvSpPr/>
          <p:nvPr/>
        </p:nvSpPr>
        <p:spPr>
          <a:xfrm>
            <a:off x="1763688" y="1446557"/>
            <a:ext cx="7022252" cy="2591554"/>
          </a:xfrm>
          <a:prstGeom prst="rect">
            <a:avLst/>
          </a:prstGeom>
          <a:solidFill>
            <a:schemeClr val="tx2">
              <a:lumMod val="20000"/>
              <a:lumOff val="80000"/>
            </a:schemeClr>
          </a:solidFill>
          <a:ln>
            <a:solidFill>
              <a:srgbClr val="92D050"/>
            </a:solidFill>
          </a:ln>
          <a:effectLst>
            <a:glow rad="139700">
              <a:schemeClr val="accent3">
                <a:satMod val="175000"/>
                <a:alpha val="40000"/>
              </a:schemeClr>
            </a:glo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ln>
                  <a:solidFill>
                    <a:srgbClr val="7030A0"/>
                  </a:solidFill>
                </a:ln>
                <a:solidFill>
                  <a:srgbClr val="7030A0"/>
                </a:solidFill>
                <a:latin typeface="Times New Roman" pitchFamily="18" charset="0"/>
                <a:cs typeface="Times New Roman" pitchFamily="18" charset="0"/>
              </a:rPr>
              <a:t>На час підвищення кваліфікації педагогічним працівником відповідно до затвердженого плану з відривом від виробництва (освітнього процесу) в обсязі, визначеному законодавством, за педагогічним працівником зберігається місце роботи (посада) із збереженням заробітної плати</a:t>
            </a:r>
            <a:endParaRPr lang="uk-UA" sz="2400" dirty="0">
              <a:ln>
                <a:solidFill>
                  <a:srgbClr val="7030A0"/>
                </a:solidFill>
              </a:ln>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971036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984787159"/>
              </p:ext>
            </p:extLst>
          </p:nvPr>
        </p:nvGraphicFramePr>
        <p:xfrm>
          <a:off x="539552" y="167118"/>
          <a:ext cx="8064896" cy="1029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3816726260"/>
              </p:ext>
            </p:extLst>
          </p:nvPr>
        </p:nvGraphicFramePr>
        <p:xfrm>
          <a:off x="1115616" y="1196752"/>
          <a:ext cx="6408712" cy="51845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2987824" y="1268760"/>
            <a:ext cx="184731" cy="369332"/>
          </a:xfrm>
          <a:prstGeom prst="rect">
            <a:avLst/>
          </a:prstGeom>
          <a:noFill/>
        </p:spPr>
        <p:txBody>
          <a:bodyPr wrap="none" rtlCol="0">
            <a:spAutoFit/>
          </a:bodyPr>
          <a:lstStyle/>
          <a:p>
            <a:endParaRPr lang="uk-UA" dirty="0">
              <a:solidFill>
                <a:prstClr val="black"/>
              </a:solidFill>
            </a:endParaRPr>
          </a:p>
        </p:txBody>
      </p:sp>
    </p:spTree>
    <p:extLst>
      <p:ext uri="{BB962C8B-B14F-4D97-AF65-F5344CB8AC3E}">
        <p14:creationId xmlns:p14="http://schemas.microsoft.com/office/powerpoint/2010/main" val="1079889726"/>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5" y="116632"/>
            <a:ext cx="7560840" cy="707886"/>
          </a:xfrm>
          <a:prstGeom prst="rect">
            <a:avLst/>
          </a:prstGeom>
          <a:solidFill>
            <a:srgbClr val="92D050"/>
          </a:solidFill>
        </p:spPr>
        <p:txBody>
          <a:bodyPr wrap="square" rtlCol="0">
            <a:spAutoFit/>
          </a:bodyPr>
          <a:lstStyle/>
          <a:p>
            <a:pPr algn="ctr"/>
            <a:r>
              <a:rPr lang="uk-UA" sz="4000" b="1" dirty="0" smtClean="0">
                <a:solidFill>
                  <a:srgbClr val="9900CC"/>
                </a:solidFill>
                <a:latin typeface="Times New Roman" pitchFamily="18" charset="0"/>
                <a:cs typeface="Times New Roman" pitchFamily="18" charset="0"/>
              </a:rPr>
              <a:t>Нормативна база:</a:t>
            </a:r>
            <a:endParaRPr lang="uk-UA" sz="4000" b="1" dirty="0">
              <a:solidFill>
                <a:srgbClr val="9900CC"/>
              </a:solidFill>
              <a:latin typeface="Times New Roman" pitchFamily="18" charset="0"/>
              <a:cs typeface="Times New Roman" pitchFamily="18" charset="0"/>
            </a:endParaRPr>
          </a:p>
        </p:txBody>
      </p:sp>
      <p:sp>
        <p:nvSpPr>
          <p:cNvPr id="5" name="TextBox 4"/>
          <p:cNvSpPr txBox="1"/>
          <p:nvPr/>
        </p:nvSpPr>
        <p:spPr>
          <a:xfrm>
            <a:off x="611560" y="1340768"/>
            <a:ext cx="7704855" cy="3785652"/>
          </a:xfrm>
          <a:prstGeom prst="rect">
            <a:avLst/>
          </a:prstGeom>
          <a:solidFill>
            <a:schemeClr val="tx2">
              <a:lumMod val="40000"/>
              <a:lumOff val="60000"/>
            </a:schemeClr>
          </a:solidFill>
        </p:spPr>
        <p:txBody>
          <a:bodyPr wrap="square" rtlCol="0">
            <a:spAutoFit/>
          </a:bodyPr>
          <a:lstStyle/>
          <a:p>
            <a:pPr marL="342900" indent="-342900">
              <a:buFontTx/>
              <a:buAutoNum type="arabicPeriod"/>
            </a:pPr>
            <a:r>
              <a:rPr lang="uk-UA" sz="2000" b="1" dirty="0" smtClean="0">
                <a:solidFill>
                  <a:srgbClr val="7030A0"/>
                </a:solidFill>
                <a:latin typeface="Times New Roman" pitchFamily="18" charset="0"/>
                <a:cs typeface="Times New Roman" pitchFamily="18" charset="0"/>
              </a:rPr>
              <a:t>Порядок підвищення кваліфікації педагогічних і науково-педагогічних працівників,  затверджений Постановою КМУ 21.08.2019р. №800</a:t>
            </a:r>
          </a:p>
          <a:p>
            <a:r>
              <a:rPr lang="uk-UA" sz="2000" b="1" dirty="0">
                <a:solidFill>
                  <a:srgbClr val="7030A0"/>
                </a:solidFill>
                <a:latin typeface="Times New Roman" pitchFamily="18" charset="0"/>
                <a:cs typeface="Times New Roman" pitchFamily="18" charset="0"/>
              </a:rPr>
              <a:t>(</a:t>
            </a:r>
            <a:r>
              <a:rPr lang="uk-UA" sz="2000" b="1" i="1" dirty="0" smtClean="0">
                <a:solidFill>
                  <a:srgbClr val="7030A0"/>
                </a:solidFill>
                <a:latin typeface="Times New Roman" pitchFamily="18" charset="0"/>
                <a:cs typeface="Times New Roman" pitchFamily="18" charset="0"/>
              </a:rPr>
              <a:t>визначає </a:t>
            </a:r>
            <a:r>
              <a:rPr lang="uk-UA" sz="2000" b="1" i="1" dirty="0">
                <a:solidFill>
                  <a:srgbClr val="7030A0"/>
                </a:solidFill>
                <a:latin typeface="Times New Roman" pitchFamily="18" charset="0"/>
                <a:cs typeface="Times New Roman" pitchFamily="18" charset="0"/>
              </a:rPr>
              <a:t>процедуру, види, форми, обсяг (тривалість), періодичність, умови підвищення кваліфікації педагогічних  працівників закладів </a:t>
            </a:r>
            <a:r>
              <a:rPr lang="uk-UA" sz="2000" b="1" i="1" dirty="0" smtClean="0">
                <a:solidFill>
                  <a:srgbClr val="7030A0"/>
                </a:solidFill>
                <a:latin typeface="Times New Roman" pitchFamily="18" charset="0"/>
                <a:cs typeface="Times New Roman" pitchFamily="18" charset="0"/>
              </a:rPr>
              <a:t>освіти, </a:t>
            </a:r>
            <a:r>
              <a:rPr lang="uk-UA" sz="2000" b="1" i="1" dirty="0">
                <a:solidFill>
                  <a:srgbClr val="7030A0"/>
                </a:solidFill>
                <a:latin typeface="Times New Roman" pitchFamily="18" charset="0"/>
                <a:cs typeface="Times New Roman" pitchFamily="18" charset="0"/>
              </a:rPr>
              <a:t>включаючи механізм оплати, умови і процедуру визнання результатів підвищення </a:t>
            </a:r>
            <a:r>
              <a:rPr lang="uk-UA" sz="2000" b="1" i="1" dirty="0" smtClean="0">
                <a:solidFill>
                  <a:srgbClr val="7030A0"/>
                </a:solidFill>
                <a:latin typeface="Times New Roman" pitchFamily="18" charset="0"/>
                <a:cs typeface="Times New Roman" pitchFamily="18" charset="0"/>
              </a:rPr>
              <a:t>кваліфікації);</a:t>
            </a:r>
          </a:p>
          <a:p>
            <a:r>
              <a:rPr lang="uk-UA" sz="2000" b="1" dirty="0" smtClean="0">
                <a:solidFill>
                  <a:srgbClr val="7030A0"/>
                </a:solidFill>
                <a:latin typeface="Times New Roman" pitchFamily="18" charset="0"/>
                <a:cs typeface="Times New Roman" pitchFamily="18" charset="0"/>
              </a:rPr>
              <a:t>2. Зміни  до Порядку </a:t>
            </a:r>
            <a:r>
              <a:rPr lang="uk-UA" sz="2000" b="1" dirty="0">
                <a:solidFill>
                  <a:srgbClr val="7030A0"/>
                </a:solidFill>
                <a:latin typeface="Times New Roman" pitchFamily="18" charset="0"/>
                <a:cs typeface="Times New Roman" pitchFamily="18" charset="0"/>
              </a:rPr>
              <a:t>підвищення кваліфікації педагогічних і науково-педагогічних працівників </a:t>
            </a:r>
            <a:r>
              <a:rPr lang="uk-UA" sz="2000" b="1" dirty="0" smtClean="0">
                <a:solidFill>
                  <a:srgbClr val="7030A0"/>
                </a:solidFill>
                <a:latin typeface="Times New Roman" pitchFamily="18" charset="0"/>
                <a:cs typeface="Times New Roman" pitchFamily="18" charset="0"/>
              </a:rPr>
              <a:t> від 27 </a:t>
            </a:r>
            <a:r>
              <a:rPr lang="uk-UA" sz="2000" b="1" dirty="0">
                <a:solidFill>
                  <a:srgbClr val="7030A0"/>
                </a:solidFill>
                <a:latin typeface="Times New Roman" pitchFamily="18" charset="0"/>
                <a:cs typeface="Times New Roman" pitchFamily="18" charset="0"/>
              </a:rPr>
              <a:t>грудня 2019 року </a:t>
            </a:r>
            <a:r>
              <a:rPr lang="uk-UA" sz="2000" b="1" dirty="0" smtClean="0">
                <a:solidFill>
                  <a:srgbClr val="7030A0"/>
                </a:solidFill>
                <a:latin typeface="Times New Roman" pitchFamily="18" charset="0"/>
                <a:cs typeface="Times New Roman" pitchFamily="18" charset="0"/>
              </a:rPr>
              <a:t>внесені постановою Уряду №</a:t>
            </a:r>
            <a:r>
              <a:rPr lang="uk-UA" sz="2000" b="1" dirty="0">
                <a:solidFill>
                  <a:srgbClr val="7030A0"/>
                </a:solidFill>
                <a:latin typeface="Times New Roman" pitchFamily="18" charset="0"/>
                <a:cs typeface="Times New Roman" pitchFamily="18" charset="0"/>
              </a:rPr>
              <a:t>1133 ;</a:t>
            </a:r>
            <a:r>
              <a:rPr lang="uk-UA" sz="2000" b="1" dirty="0" smtClean="0">
                <a:solidFill>
                  <a:srgbClr val="7030A0"/>
                </a:solidFill>
                <a:latin typeface="Times New Roman" pitchFamily="18" charset="0"/>
                <a:cs typeface="Times New Roman" pitchFamily="18" charset="0"/>
              </a:rPr>
              <a:t> </a:t>
            </a:r>
          </a:p>
          <a:p>
            <a:r>
              <a:rPr lang="uk-UA" sz="2000" b="1" dirty="0" smtClean="0">
                <a:solidFill>
                  <a:srgbClr val="7030A0"/>
                </a:solidFill>
                <a:latin typeface="Times New Roman" pitchFamily="18" charset="0"/>
                <a:cs typeface="Times New Roman" pitchFamily="18" charset="0"/>
              </a:rPr>
              <a:t>3. </a:t>
            </a:r>
            <a:r>
              <a:rPr lang="uk-UA" sz="2000" b="1" dirty="0" smtClean="0">
                <a:solidFill>
                  <a:srgbClr val="7030A0"/>
                </a:solidFill>
                <a:latin typeface="Times New Roman" pitchFamily="18" charset="0"/>
                <a:cs typeface="Times New Roman" pitchFamily="18" charset="0"/>
              </a:rPr>
              <a:t> </a:t>
            </a:r>
            <a:r>
              <a:rPr lang="uk-UA" sz="2000" b="1" dirty="0" smtClean="0">
                <a:solidFill>
                  <a:srgbClr val="7030A0"/>
                </a:solidFill>
                <a:latin typeface="Times New Roman" pitchFamily="18" charset="0"/>
                <a:cs typeface="Times New Roman" pitchFamily="18" charset="0"/>
              </a:rPr>
              <a:t>Лист МОН «Щодо окремих питань діяльності закладів дошкільної освіти у </a:t>
            </a:r>
            <a:r>
              <a:rPr lang="uk-UA" sz="2000" b="1" dirty="0" smtClean="0">
                <a:solidFill>
                  <a:srgbClr val="7030A0"/>
                </a:solidFill>
                <a:latin typeface="Times New Roman" pitchFamily="18" charset="0"/>
                <a:cs typeface="Times New Roman" pitchFamily="18" charset="0"/>
              </a:rPr>
              <a:t>2023/2024 </a:t>
            </a:r>
            <a:r>
              <a:rPr lang="uk-UA" sz="2000" b="1" dirty="0" smtClean="0">
                <a:solidFill>
                  <a:srgbClr val="7030A0"/>
                </a:solidFill>
                <a:latin typeface="Times New Roman" pitchFamily="18" charset="0"/>
                <a:cs typeface="Times New Roman" pitchFamily="18" charset="0"/>
              </a:rPr>
              <a:t>навчальному році»</a:t>
            </a:r>
            <a:endParaRPr lang="uk-UA" dirty="0">
              <a:solidFill>
                <a:srgbClr val="7030A0"/>
              </a:solidFill>
              <a:latin typeface="Times New Roman" pitchFamily="18" charset="0"/>
              <a:cs typeface="Times New Roman" pitchFamily="18" charset="0"/>
            </a:endParaRPr>
          </a:p>
        </p:txBody>
      </p:sp>
      <p:sp>
        <p:nvSpPr>
          <p:cNvPr id="7" name="Выгнутая вправо стрелка 6"/>
          <p:cNvSpPr/>
          <p:nvPr/>
        </p:nvSpPr>
        <p:spPr>
          <a:xfrm>
            <a:off x="6588224" y="404665"/>
            <a:ext cx="2448272" cy="990804"/>
          </a:xfrm>
          <a:prstGeom prst="curvedLeftArrow">
            <a:avLst>
              <a:gd name="adj1" fmla="val 25000"/>
              <a:gd name="adj2" fmla="val 4388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val="29165755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20343325">
            <a:off x="44032" y="2389889"/>
            <a:ext cx="9056829" cy="1200329"/>
          </a:xfrm>
          <a:prstGeom prst="rect">
            <a:avLst/>
          </a:prstGeom>
          <a:solidFill>
            <a:srgbClr val="92D050"/>
          </a:solidFill>
        </p:spPr>
        <p:txBody>
          <a:bodyPr wrap="square" lIns="91440" tIns="45720" rIns="91440" bIns="45720">
            <a:spAutoFit/>
          </a:bodyPr>
          <a:lstStyle/>
          <a:p>
            <a:pPr algn="ctr"/>
            <a:r>
              <a:rPr lang="ru-RU" sz="7200" b="1" dirty="0" err="1" smtClean="0">
                <a:ln w="18000">
                  <a:solidFill>
                    <a:srgbClr val="9900CC"/>
                  </a:solidFill>
                  <a:prstDash val="solid"/>
                  <a:miter lim="800000"/>
                </a:ln>
                <a:solidFill>
                  <a:srgbClr val="9900CC"/>
                </a:solidFill>
                <a:effectLst>
                  <a:outerShdw blurRad="25500" dist="23000" dir="7020000" algn="tl">
                    <a:srgbClr val="000000">
                      <a:alpha val="50000"/>
                    </a:srgbClr>
                  </a:outerShdw>
                </a:effectLst>
                <a:latin typeface="Times New Roman" pitchFamily="18" charset="0"/>
                <a:cs typeface="Times New Roman" pitchFamily="18" charset="0"/>
              </a:rPr>
              <a:t>Дякую</a:t>
            </a:r>
            <a:r>
              <a:rPr lang="ru-RU"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ru-RU" sz="7200" b="1" dirty="0" smtClean="0">
                <a:ln w="18000">
                  <a:solidFill>
                    <a:srgbClr val="9900CC"/>
                  </a:solidFill>
                  <a:prstDash val="solid"/>
                  <a:miter lim="800000"/>
                </a:ln>
                <a:solidFill>
                  <a:srgbClr val="9900CC"/>
                </a:solidFill>
                <a:effectLst>
                  <a:outerShdw blurRad="25500" dist="23000" dir="7020000" algn="tl">
                    <a:srgbClr val="000000">
                      <a:alpha val="50000"/>
                    </a:srgbClr>
                  </a:outerShdw>
                </a:effectLst>
                <a:latin typeface="Times New Roman" pitchFamily="18" charset="0"/>
                <a:cs typeface="Times New Roman" pitchFamily="18" charset="0"/>
              </a:rPr>
              <a:t>за </a:t>
            </a:r>
            <a:r>
              <a:rPr lang="ru-RU" sz="7200" b="1" dirty="0" err="1" smtClean="0">
                <a:ln w="18000">
                  <a:solidFill>
                    <a:srgbClr val="9900CC"/>
                  </a:solidFill>
                  <a:prstDash val="solid"/>
                  <a:miter lim="800000"/>
                </a:ln>
                <a:solidFill>
                  <a:srgbClr val="9900CC"/>
                </a:solidFill>
                <a:effectLst>
                  <a:outerShdw blurRad="25500" dist="23000" dir="7020000" algn="tl">
                    <a:srgbClr val="000000">
                      <a:alpha val="50000"/>
                    </a:srgbClr>
                  </a:outerShdw>
                </a:effectLst>
                <a:latin typeface="Times New Roman" pitchFamily="18" charset="0"/>
                <a:cs typeface="Times New Roman" pitchFamily="18" charset="0"/>
              </a:rPr>
              <a:t>увагу</a:t>
            </a:r>
            <a:r>
              <a:rPr lang="ru-RU" sz="7200" b="1" dirty="0" smtClean="0">
                <a:ln w="18000">
                  <a:solidFill>
                    <a:srgbClr val="9900CC"/>
                  </a:solidFill>
                  <a:prstDash val="solid"/>
                  <a:miter lim="800000"/>
                </a:ln>
                <a:solidFill>
                  <a:srgbClr val="9900CC"/>
                </a:solidFill>
                <a:effectLst>
                  <a:outerShdw blurRad="25500" dist="23000" dir="7020000" algn="tl">
                    <a:srgbClr val="000000">
                      <a:alpha val="50000"/>
                    </a:srgbClr>
                  </a:outerShdw>
                </a:effectLst>
                <a:latin typeface="Times New Roman" pitchFamily="18" charset="0"/>
                <a:cs typeface="Times New Roman" pitchFamily="18" charset="0"/>
              </a:rPr>
              <a:t>!</a:t>
            </a:r>
            <a:endParaRPr lang="ru-RU" sz="7200" b="1" dirty="0">
              <a:ln w="18000">
                <a:solidFill>
                  <a:srgbClr val="9900CC"/>
                </a:solidFill>
                <a:prstDash val="solid"/>
                <a:miter lim="800000"/>
              </a:ln>
              <a:solidFill>
                <a:srgbClr val="9900CC"/>
              </a:solidFill>
              <a:effectLst>
                <a:outerShdw blurRad="25500" dist="23000" dir="7020000" algn="tl">
                  <a:srgbClr val="000000">
                    <a:alpha val="5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63781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624548756"/>
              </p:ext>
            </p:extLst>
          </p:nvPr>
        </p:nvGraphicFramePr>
        <p:xfrm>
          <a:off x="323528" y="191542"/>
          <a:ext cx="8352928" cy="1077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580150923"/>
              </p:ext>
            </p:extLst>
          </p:nvPr>
        </p:nvGraphicFramePr>
        <p:xfrm>
          <a:off x="1547664" y="1629454"/>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2987824" y="1268760"/>
            <a:ext cx="184731" cy="369332"/>
          </a:xfrm>
          <a:prstGeom prst="rect">
            <a:avLst/>
          </a:prstGeom>
          <a:noFill/>
        </p:spPr>
        <p:txBody>
          <a:bodyPr wrap="none" rtlCol="0">
            <a:spAutoFit/>
          </a:bodyPr>
          <a:lstStyle/>
          <a:p>
            <a:endParaRPr lang="uk-UA" dirty="0"/>
          </a:p>
        </p:txBody>
      </p:sp>
    </p:spTree>
    <p:extLst>
      <p:ext uri="{BB962C8B-B14F-4D97-AF65-F5344CB8AC3E}">
        <p14:creationId xmlns:p14="http://schemas.microsoft.com/office/powerpoint/2010/main" val="511598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16632"/>
            <a:ext cx="6912768" cy="1200329"/>
          </a:xfrm>
          <a:prstGeom prst="rect">
            <a:avLst/>
          </a:prstGeom>
          <a:solidFill>
            <a:srgbClr val="92D050"/>
          </a:solidFill>
        </p:spPr>
        <p:txBody>
          <a:bodyPr wrap="square" rtlCol="0">
            <a:spAutoFit/>
          </a:bodyPr>
          <a:lstStyle/>
          <a:p>
            <a:pPr algn="ctr"/>
            <a:r>
              <a:rPr lang="uk-UA" sz="3600" b="1" dirty="0" smtClean="0">
                <a:solidFill>
                  <a:srgbClr val="7030A0"/>
                </a:solidFill>
                <a:latin typeface="Times New Roman" pitchFamily="18" charset="0"/>
                <a:cs typeface="Times New Roman" pitchFamily="18" charset="0"/>
              </a:rPr>
              <a:t>Форми і види підвищення кваліфікації</a:t>
            </a:r>
            <a:endParaRPr lang="uk-UA" sz="3600" b="1" dirty="0">
              <a:solidFill>
                <a:srgbClr val="7030A0"/>
              </a:solidFill>
              <a:latin typeface="Times New Roman" pitchFamily="18" charset="0"/>
              <a:cs typeface="Times New Roman" pitchFamily="18" charset="0"/>
            </a:endParaRPr>
          </a:p>
        </p:txBody>
      </p:sp>
      <p:graphicFrame>
        <p:nvGraphicFramePr>
          <p:cNvPr id="3" name="Схема 2"/>
          <p:cNvGraphicFramePr/>
          <p:nvPr>
            <p:extLst>
              <p:ext uri="{D42A27DB-BD31-4B8C-83A1-F6EECF244321}">
                <p14:modId xmlns:p14="http://schemas.microsoft.com/office/powerpoint/2010/main" val="342397543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Выгнутая вправо стрелка 10"/>
          <p:cNvSpPr/>
          <p:nvPr/>
        </p:nvSpPr>
        <p:spPr>
          <a:xfrm>
            <a:off x="71021" y="451994"/>
            <a:ext cx="4644008" cy="4968552"/>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4" name="TextBox 3"/>
          <p:cNvSpPr txBox="1"/>
          <p:nvPr/>
        </p:nvSpPr>
        <p:spPr>
          <a:xfrm>
            <a:off x="683568" y="2300430"/>
            <a:ext cx="3960440" cy="3416320"/>
          </a:xfrm>
          <a:prstGeom prst="rect">
            <a:avLst/>
          </a:prstGeom>
          <a:solidFill>
            <a:schemeClr val="tx2">
              <a:lumMod val="20000"/>
              <a:lumOff val="80000"/>
            </a:schemeClr>
          </a:solidFill>
          <a:scene3d>
            <a:camera prst="isometricOffAxis1Right"/>
            <a:lightRig rig="threePt" dir="t"/>
          </a:scene3d>
        </p:spPr>
        <p:style>
          <a:lnRef idx="1">
            <a:schemeClr val="accent3"/>
          </a:lnRef>
          <a:fillRef idx="2">
            <a:schemeClr val="accent3"/>
          </a:fillRef>
          <a:effectRef idx="1">
            <a:schemeClr val="accent3"/>
          </a:effectRef>
          <a:fontRef idx="minor">
            <a:schemeClr val="dk1"/>
          </a:fontRef>
        </p:style>
        <p:txBody>
          <a:bodyPr vert="horz" wrap="square" rtlCol="0" anchor="ctr">
            <a:spAutoFit/>
          </a:bodyPr>
          <a:lstStyle/>
          <a:p>
            <a:r>
              <a:rPr lang="uk-UA" sz="2400" b="1" dirty="0" smtClean="0">
                <a:solidFill>
                  <a:srgbClr val="7030A0"/>
                </a:solidFill>
                <a:latin typeface="Times New Roman" pitchFamily="18" charset="0"/>
                <a:cs typeface="Times New Roman" pitchFamily="18" charset="0"/>
              </a:rPr>
              <a:t>Форми: Інституційна, (очна, (денна, вечірня), заочна, дистанційна, мережева), дуальна, на робочому місці, на виробництві.</a:t>
            </a:r>
          </a:p>
          <a:p>
            <a:r>
              <a:rPr lang="uk-UA" sz="2400" b="1" dirty="0" smtClean="0">
                <a:solidFill>
                  <a:srgbClr val="7030A0"/>
                </a:solidFill>
                <a:latin typeface="Times New Roman" pitchFamily="18" charset="0"/>
                <a:cs typeface="Times New Roman" pitchFamily="18" charset="0"/>
              </a:rPr>
              <a:t>Форми підвищення кваліфікації можуть поєднуватися</a:t>
            </a:r>
            <a:endParaRPr lang="uk-UA" sz="2400" b="1" dirty="0">
              <a:solidFill>
                <a:srgbClr val="7030A0"/>
              </a:solidFill>
              <a:latin typeface="Times New Roman" pitchFamily="18" charset="0"/>
              <a:cs typeface="Times New Roman" pitchFamily="18" charset="0"/>
            </a:endParaRPr>
          </a:p>
        </p:txBody>
      </p:sp>
      <p:sp>
        <p:nvSpPr>
          <p:cNvPr id="9" name="TextBox 8"/>
          <p:cNvSpPr txBox="1"/>
          <p:nvPr/>
        </p:nvSpPr>
        <p:spPr>
          <a:xfrm>
            <a:off x="5364088" y="2173506"/>
            <a:ext cx="45719" cy="369332"/>
          </a:xfrm>
          <a:prstGeom prst="rect">
            <a:avLst/>
          </a:prstGeom>
          <a:noFill/>
        </p:spPr>
        <p:txBody>
          <a:bodyPr wrap="square" rtlCol="0">
            <a:spAutoFit/>
          </a:bodyPr>
          <a:lstStyle/>
          <a:p>
            <a:endParaRPr lang="uk-UA" dirty="0"/>
          </a:p>
        </p:txBody>
      </p:sp>
      <p:sp>
        <p:nvSpPr>
          <p:cNvPr id="8" name="TextBox 7"/>
          <p:cNvSpPr txBox="1"/>
          <p:nvPr/>
        </p:nvSpPr>
        <p:spPr>
          <a:xfrm>
            <a:off x="4572000" y="1628800"/>
            <a:ext cx="3600401" cy="2677656"/>
          </a:xfrm>
          <a:prstGeom prst="rect">
            <a:avLst/>
          </a:prstGeom>
          <a:solidFill>
            <a:schemeClr val="tx2">
              <a:lumMod val="20000"/>
              <a:lumOff val="80000"/>
            </a:schemeClr>
          </a:solidFill>
          <a:ln/>
          <a:scene3d>
            <a:camera prst="isometricOffAxis1Right"/>
            <a:lightRig rig="threePt" dir="t"/>
          </a:scene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uk-UA" sz="2400" b="1" dirty="0" smtClean="0">
                <a:solidFill>
                  <a:srgbClr val="7030A0"/>
                </a:solidFill>
                <a:latin typeface="Times New Roman" pitchFamily="18" charset="0"/>
                <a:cs typeface="Times New Roman" pitchFamily="18" charset="0"/>
              </a:rPr>
              <a:t>Види : навчання за програмою підвищення кваліфікації, участь у семінарах, практикумах, тренінгах, </a:t>
            </a:r>
            <a:r>
              <a:rPr lang="uk-UA" sz="2400" b="1" dirty="0" err="1" smtClean="0">
                <a:solidFill>
                  <a:srgbClr val="7030A0"/>
                </a:solidFill>
                <a:latin typeface="Times New Roman" pitchFamily="18" charset="0"/>
                <a:cs typeface="Times New Roman" pitchFamily="18" charset="0"/>
              </a:rPr>
              <a:t>вебінарах</a:t>
            </a:r>
            <a:r>
              <a:rPr lang="uk-UA" sz="2400" b="1" dirty="0" smtClean="0">
                <a:solidFill>
                  <a:srgbClr val="7030A0"/>
                </a:solidFill>
                <a:latin typeface="Times New Roman" pitchFamily="18" charset="0"/>
                <a:cs typeface="Times New Roman" pitchFamily="18" charset="0"/>
              </a:rPr>
              <a:t>, майстер-класах</a:t>
            </a:r>
            <a:endParaRPr lang="uk-UA" sz="2400" b="1" dirty="0">
              <a:solidFill>
                <a:srgbClr val="7030A0"/>
              </a:solidFill>
              <a:latin typeface="Times New Roman" pitchFamily="18" charset="0"/>
              <a:cs typeface="Times New Roman" pitchFamily="18" charset="0"/>
            </a:endParaRPr>
          </a:p>
        </p:txBody>
      </p:sp>
      <p:sp>
        <p:nvSpPr>
          <p:cNvPr id="12" name="Выгнутая вправо стрелка 11"/>
          <p:cNvSpPr/>
          <p:nvPr/>
        </p:nvSpPr>
        <p:spPr>
          <a:xfrm>
            <a:off x="7020271" y="1052735"/>
            <a:ext cx="1966913" cy="4721757"/>
          </a:xfrm>
          <a:prstGeom prst="curvedLeftArrow">
            <a:avLst>
              <a:gd name="adj1" fmla="val 25000"/>
              <a:gd name="adj2" fmla="val 50000"/>
              <a:gd name="adj3" fmla="val 4429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5" name="Стрелка вправо 4"/>
          <p:cNvSpPr/>
          <p:nvPr/>
        </p:nvSpPr>
        <p:spPr>
          <a:xfrm>
            <a:off x="251520" y="-243408"/>
            <a:ext cx="8735664" cy="1872208"/>
          </a:xfrm>
          <a:prstGeom prst="rightArrow">
            <a:avLst>
              <a:gd name="adj1" fmla="val 72896"/>
              <a:gd name="adj2"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n>
                  <a:solidFill>
                    <a:srgbClr val="9900CC"/>
                  </a:solidFill>
                </a:ln>
                <a:solidFill>
                  <a:srgbClr val="9900CC"/>
                </a:solidFill>
                <a:latin typeface="Times New Roman" pitchFamily="18" charset="0"/>
                <a:cs typeface="Times New Roman" pitchFamily="18" charset="0"/>
              </a:rPr>
              <a:t>Форми і </a:t>
            </a:r>
            <a:r>
              <a:rPr lang="uk-UA" sz="3200" b="1" dirty="0">
                <a:ln>
                  <a:solidFill>
                    <a:srgbClr val="9900CC"/>
                  </a:solidFill>
                </a:ln>
                <a:solidFill>
                  <a:srgbClr val="9900CC"/>
                </a:solidFill>
                <a:latin typeface="Times New Roman" pitchFamily="18" charset="0"/>
                <a:cs typeface="Times New Roman" pitchFamily="18" charset="0"/>
              </a:rPr>
              <a:t>в</a:t>
            </a:r>
            <a:r>
              <a:rPr lang="uk-UA" sz="3200" b="1" dirty="0" smtClean="0">
                <a:ln>
                  <a:solidFill>
                    <a:srgbClr val="9900CC"/>
                  </a:solidFill>
                </a:ln>
                <a:solidFill>
                  <a:srgbClr val="9900CC"/>
                </a:solidFill>
                <a:latin typeface="Times New Roman" pitchFamily="18" charset="0"/>
                <a:cs typeface="Times New Roman" pitchFamily="18" charset="0"/>
              </a:rPr>
              <a:t>иди підвищення </a:t>
            </a:r>
            <a:r>
              <a:rPr lang="uk-UA" sz="3200" b="1" dirty="0">
                <a:ln>
                  <a:solidFill>
                    <a:srgbClr val="9900CC"/>
                  </a:solidFill>
                </a:ln>
                <a:solidFill>
                  <a:srgbClr val="9900CC"/>
                </a:solidFill>
                <a:latin typeface="Times New Roman" pitchFamily="18" charset="0"/>
                <a:cs typeface="Times New Roman" pitchFamily="18" charset="0"/>
              </a:rPr>
              <a:t>к</a:t>
            </a:r>
            <a:r>
              <a:rPr lang="uk-UA" sz="3200" b="1" dirty="0" smtClean="0">
                <a:ln>
                  <a:solidFill>
                    <a:srgbClr val="9900CC"/>
                  </a:solidFill>
                </a:ln>
                <a:solidFill>
                  <a:srgbClr val="9900CC"/>
                </a:solidFill>
                <a:latin typeface="Times New Roman" pitchFamily="18" charset="0"/>
                <a:cs typeface="Times New Roman" pitchFamily="18" charset="0"/>
              </a:rPr>
              <a:t>валіфікації</a:t>
            </a:r>
            <a:endParaRPr lang="uk-UA" sz="3200" b="1" dirty="0">
              <a:ln>
                <a:solidFill>
                  <a:srgbClr val="9900CC"/>
                </a:solidFill>
              </a:ln>
              <a:solidFill>
                <a:srgbClr val="9900CC"/>
              </a:solidFill>
              <a:latin typeface="Times New Roman" pitchFamily="18" charset="0"/>
              <a:cs typeface="Times New Roman" pitchFamily="18" charset="0"/>
            </a:endParaRPr>
          </a:p>
        </p:txBody>
      </p:sp>
    </p:spTree>
    <p:extLst>
      <p:ext uri="{BB962C8B-B14F-4D97-AF65-F5344CB8AC3E}">
        <p14:creationId xmlns:p14="http://schemas.microsoft.com/office/powerpoint/2010/main" val="113134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5" y="122248"/>
            <a:ext cx="8038606" cy="584775"/>
          </a:xfrm>
          <a:prstGeom prst="rect">
            <a:avLst/>
          </a:prstGeom>
          <a:solidFill>
            <a:srgbClr val="92D050"/>
          </a:solidFill>
        </p:spPr>
        <p:txBody>
          <a:bodyPr wrap="square" rtlCol="0">
            <a:spAutoFit/>
          </a:bodyPr>
          <a:lstStyle/>
          <a:p>
            <a:r>
              <a:rPr lang="uk-UA" sz="3200" b="1" dirty="0">
                <a:solidFill>
                  <a:srgbClr val="9900CC"/>
                </a:solidFill>
                <a:latin typeface="Times New Roman" pitchFamily="18" charset="0"/>
                <a:cs typeface="Times New Roman" pitchFamily="18" charset="0"/>
              </a:rPr>
              <a:t>У</a:t>
            </a:r>
            <a:r>
              <a:rPr lang="uk-UA" sz="3200" b="1" dirty="0" smtClean="0">
                <a:solidFill>
                  <a:srgbClr val="9900CC"/>
                </a:solidFill>
                <a:latin typeface="Times New Roman" pitchFamily="18" charset="0"/>
                <a:cs typeface="Times New Roman" pitchFamily="18" charset="0"/>
              </a:rPr>
              <a:t>мови підвищення кваліфікації</a:t>
            </a:r>
            <a:endParaRPr lang="uk-UA" sz="3200" b="1" dirty="0">
              <a:solidFill>
                <a:srgbClr val="9900CC"/>
              </a:solidFill>
              <a:latin typeface="Times New Roman" pitchFamily="18" charset="0"/>
              <a:cs typeface="Times New Roman" pitchFamily="18" charset="0"/>
            </a:endParaRPr>
          </a:p>
        </p:txBody>
      </p:sp>
      <p:sp>
        <p:nvSpPr>
          <p:cNvPr id="4" name="TextBox 3"/>
          <p:cNvSpPr txBox="1"/>
          <p:nvPr/>
        </p:nvSpPr>
        <p:spPr>
          <a:xfrm>
            <a:off x="539552" y="764704"/>
            <a:ext cx="8136904" cy="6186309"/>
          </a:xfrm>
          <a:prstGeom prst="rect">
            <a:avLst/>
          </a:prstGeom>
          <a:solidFill>
            <a:schemeClr val="tx2">
              <a:lumMod val="40000"/>
              <a:lumOff val="60000"/>
            </a:schemeClr>
          </a:solidFill>
          <a:scene3d>
            <a:camera prst="isometricOffAxis1Right"/>
            <a:lightRig rig="threePt" dir="t"/>
          </a:scene3d>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Wingdings" pitchFamily="2" charset="2"/>
              <a:buChar char="§"/>
            </a:pPr>
            <a:r>
              <a:rPr lang="uk-UA" sz="2400" dirty="0" smtClean="0">
                <a:solidFill>
                  <a:srgbClr val="7030A0"/>
                </a:solidFill>
                <a:latin typeface="Times New Roman" pitchFamily="18" charset="0"/>
                <a:cs typeface="Times New Roman" pitchFamily="18" charset="0"/>
              </a:rPr>
              <a:t>Педагогічні працівники ЗДО підвищують свою кваліфікацію не </a:t>
            </a:r>
            <a:r>
              <a:rPr lang="uk-UA" sz="2400" b="1" dirty="0" smtClean="0">
                <a:solidFill>
                  <a:srgbClr val="7030A0"/>
                </a:solidFill>
                <a:latin typeface="Times New Roman" pitchFamily="18" charset="0"/>
                <a:cs typeface="Times New Roman" pitchFamily="18" charset="0"/>
              </a:rPr>
              <a:t>рідше одного разу на п’ять років </a:t>
            </a:r>
            <a:r>
              <a:rPr lang="uk-UA" sz="2400" dirty="0" smtClean="0">
                <a:solidFill>
                  <a:srgbClr val="7030A0"/>
                </a:solidFill>
                <a:latin typeface="Times New Roman" pitchFamily="18" charset="0"/>
                <a:cs typeface="Times New Roman" pitchFamily="18" charset="0"/>
              </a:rPr>
              <a:t>відповідно до чинного законодавства  і є необхідною умовою проходження ними атестації.</a:t>
            </a:r>
          </a:p>
          <a:p>
            <a:pPr marL="342900" indent="-342900">
              <a:buFont typeface="Wingdings" pitchFamily="2" charset="2"/>
              <a:buChar char="§"/>
            </a:pPr>
            <a:r>
              <a:rPr lang="uk-UA" sz="2400" b="1" i="1" dirty="0" smtClean="0">
                <a:solidFill>
                  <a:srgbClr val="7030A0"/>
                </a:solidFill>
                <a:latin typeface="Times New Roman" pitchFamily="18" charset="0"/>
                <a:cs typeface="Times New Roman" pitchFamily="18" charset="0"/>
              </a:rPr>
              <a:t>Керівник ЗДО, який призначений вперше на відповідну посаду проходить курси підвищення кваліфікації відповідно до займаної посади протягом двох перших років роботи.</a:t>
            </a:r>
          </a:p>
          <a:p>
            <a:pPr marL="342900" indent="-342900">
              <a:buFont typeface="Wingdings" pitchFamily="2" charset="2"/>
              <a:buChar char="§"/>
            </a:pPr>
            <a:r>
              <a:rPr lang="uk-UA" sz="2400" b="1" i="1" dirty="0" smtClean="0">
                <a:solidFill>
                  <a:srgbClr val="7030A0"/>
                </a:solidFill>
                <a:latin typeface="Times New Roman" pitchFamily="18" charset="0"/>
                <a:cs typeface="Times New Roman" pitchFamily="18" charset="0"/>
              </a:rPr>
              <a:t>Загальний обсяг підвищення кваліфікації педагогічного працівника ЗДО не може бути менше ніж 120 годин на п’ять років.</a:t>
            </a:r>
          </a:p>
          <a:p>
            <a:pPr marL="342900" indent="-342900">
              <a:buFont typeface="Wingdings" pitchFamily="2" charset="2"/>
              <a:buChar char="§"/>
            </a:pPr>
            <a:r>
              <a:rPr lang="uk-UA" sz="2400" dirty="0" smtClean="0">
                <a:solidFill>
                  <a:srgbClr val="7030A0"/>
                </a:solidFill>
                <a:latin typeface="Times New Roman" pitchFamily="18" charset="0"/>
                <a:cs typeface="Times New Roman" pitchFamily="18" charset="0"/>
              </a:rPr>
              <a:t>Вчителі-логопеди, тифлопедагоги, керівники гуртків ЗДО підвищують кваліфікацію </a:t>
            </a:r>
            <a:r>
              <a:rPr lang="uk-UA" sz="2400" b="1" dirty="0" smtClean="0">
                <a:solidFill>
                  <a:srgbClr val="7030A0"/>
                </a:solidFill>
                <a:latin typeface="Times New Roman" pitchFamily="18" charset="0"/>
                <a:cs typeface="Times New Roman" pitchFamily="18" charset="0"/>
              </a:rPr>
              <a:t>щорічно</a:t>
            </a:r>
            <a:r>
              <a:rPr lang="uk-UA" sz="2400" dirty="0" smtClean="0">
                <a:solidFill>
                  <a:srgbClr val="7030A0"/>
                </a:solidFill>
                <a:latin typeface="Times New Roman" pitchFamily="18" charset="0"/>
                <a:cs typeface="Times New Roman" pitchFamily="18" charset="0"/>
              </a:rPr>
              <a:t>, а загальна кількість академічних годин не може бути меншою за 150 годин,</a:t>
            </a:r>
          </a:p>
          <a:p>
            <a:r>
              <a:rPr lang="uk-UA" sz="2400" dirty="0" smtClean="0">
                <a:solidFill>
                  <a:srgbClr val="7030A0"/>
                </a:solidFill>
                <a:latin typeface="Times New Roman" pitchFamily="18" charset="0"/>
                <a:cs typeface="Times New Roman" pitchFamily="18" charset="0"/>
              </a:rPr>
              <a:t> </a:t>
            </a:r>
            <a:r>
              <a:rPr lang="uk-UA" sz="2400" b="1" dirty="0" smtClean="0">
                <a:solidFill>
                  <a:srgbClr val="7030A0"/>
                </a:solidFill>
                <a:latin typeface="Times New Roman" pitchFamily="18" charset="0"/>
                <a:cs typeface="Times New Roman" pitchFamily="18" charset="0"/>
              </a:rPr>
              <a:t>по 30 годин щорічно </a:t>
            </a:r>
          </a:p>
          <a:p>
            <a:endParaRPr lang="uk-UA" dirty="0" smtClean="0"/>
          </a:p>
          <a:p>
            <a:endParaRPr lang="uk-UA" dirty="0"/>
          </a:p>
        </p:txBody>
      </p:sp>
      <p:sp>
        <p:nvSpPr>
          <p:cNvPr id="10" name="Выгнутая вправо стрелка 9"/>
          <p:cNvSpPr/>
          <p:nvPr/>
        </p:nvSpPr>
        <p:spPr>
          <a:xfrm>
            <a:off x="7956376" y="122248"/>
            <a:ext cx="1187624" cy="2442656"/>
          </a:xfrm>
          <a:prstGeom prst="curvedLeftArrow">
            <a:avLst>
              <a:gd name="adj1" fmla="val 15674"/>
              <a:gd name="adj2" fmla="val 50000"/>
              <a:gd name="adj3" fmla="val 6056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1" name="Выгнутая вправо стрелка 10"/>
          <p:cNvSpPr/>
          <p:nvPr/>
        </p:nvSpPr>
        <p:spPr>
          <a:xfrm>
            <a:off x="8100392" y="548680"/>
            <a:ext cx="45719" cy="4571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2" name="Выгнутая вправо стрелка 11"/>
          <p:cNvSpPr/>
          <p:nvPr/>
        </p:nvSpPr>
        <p:spPr>
          <a:xfrm>
            <a:off x="8100392" y="594399"/>
            <a:ext cx="45719" cy="510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3" name="Стрелка вниз 2"/>
          <p:cNvSpPr/>
          <p:nvPr/>
        </p:nvSpPr>
        <p:spPr>
          <a:xfrm>
            <a:off x="8676456" y="2132856"/>
            <a:ext cx="576064" cy="374441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5192737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767714856"/>
              </p:ext>
            </p:extLst>
          </p:nvPr>
        </p:nvGraphicFramePr>
        <p:xfrm>
          <a:off x="0" y="260648"/>
          <a:ext cx="9108504" cy="1077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1462499144"/>
              </p:ext>
            </p:extLst>
          </p:nvPr>
        </p:nvGraphicFramePr>
        <p:xfrm>
          <a:off x="1403648" y="1603822"/>
          <a:ext cx="6216352" cy="4552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2987824" y="1268760"/>
            <a:ext cx="184731" cy="369332"/>
          </a:xfrm>
          <a:prstGeom prst="rect">
            <a:avLst/>
          </a:prstGeom>
          <a:noFill/>
        </p:spPr>
        <p:txBody>
          <a:bodyPr wrap="none" rtlCol="0">
            <a:spAutoFit/>
          </a:bodyPr>
          <a:lstStyle/>
          <a:p>
            <a:endParaRPr lang="uk-UA" dirty="0">
              <a:solidFill>
                <a:prstClr val="black"/>
              </a:solidFill>
            </a:endParaRPr>
          </a:p>
        </p:txBody>
      </p:sp>
    </p:spTree>
    <p:extLst>
      <p:ext uri="{BB962C8B-B14F-4D97-AF65-F5344CB8AC3E}">
        <p14:creationId xmlns:p14="http://schemas.microsoft.com/office/powerpoint/2010/main" val="492384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223538496"/>
              </p:ext>
            </p:extLst>
          </p:nvPr>
        </p:nvGraphicFramePr>
        <p:xfrm>
          <a:off x="251520" y="116632"/>
          <a:ext cx="8784976" cy="1221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920374353"/>
              </p:ext>
            </p:extLst>
          </p:nvPr>
        </p:nvGraphicFramePr>
        <p:xfrm>
          <a:off x="1979712" y="1916832"/>
          <a:ext cx="6096000" cy="42486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2987824" y="1268760"/>
            <a:ext cx="184731" cy="369332"/>
          </a:xfrm>
          <a:prstGeom prst="rect">
            <a:avLst/>
          </a:prstGeom>
          <a:noFill/>
        </p:spPr>
        <p:txBody>
          <a:bodyPr wrap="none" rtlCol="0">
            <a:spAutoFit/>
          </a:bodyPr>
          <a:lstStyle/>
          <a:p>
            <a:endParaRPr lang="uk-UA" dirty="0">
              <a:solidFill>
                <a:prstClr val="black"/>
              </a:solidFill>
            </a:endParaRPr>
          </a:p>
        </p:txBody>
      </p:sp>
    </p:spTree>
    <p:extLst>
      <p:ext uri="{BB962C8B-B14F-4D97-AF65-F5344CB8AC3E}">
        <p14:creationId xmlns:p14="http://schemas.microsoft.com/office/powerpoint/2010/main" val="866913386"/>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468560" y="188640"/>
            <a:ext cx="9433048" cy="1440160"/>
            <a:chOff x="-1766001" y="-230377"/>
            <a:chExt cx="8193330" cy="1535854"/>
          </a:xfrm>
        </p:grpSpPr>
        <p:sp>
          <p:nvSpPr>
            <p:cNvPr id="3" name="Нашивка 2"/>
            <p:cNvSpPr/>
            <p:nvPr/>
          </p:nvSpPr>
          <p:spPr>
            <a:xfrm>
              <a:off x="-1359020" y="0"/>
              <a:ext cx="7786349" cy="1075099"/>
            </a:xfrm>
            <a:prstGeom prst="chevron">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Нашивка 4"/>
            <p:cNvSpPr/>
            <p:nvPr/>
          </p:nvSpPr>
          <p:spPr>
            <a:xfrm>
              <a:off x="-1766001" y="-230377"/>
              <a:ext cx="8193330" cy="15358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uk-UA" sz="4000" b="1" kern="1200" baseline="0" dirty="0" smtClean="0">
                  <a:solidFill>
                    <a:srgbClr val="9900CC"/>
                  </a:solidFill>
                  <a:latin typeface="Times New Roman" pitchFamily="18" charset="0"/>
                  <a:cs typeface="Times New Roman" pitchFamily="18" charset="0"/>
                </a:rPr>
                <a:t>Перший етап планування ПК</a:t>
              </a:r>
              <a:endParaRPr lang="uk-UA" sz="4000" b="1" kern="1200" baseline="0" dirty="0">
                <a:solidFill>
                  <a:srgbClr val="9900CC"/>
                </a:solidFill>
                <a:latin typeface="Times New Roman" pitchFamily="18" charset="0"/>
                <a:cs typeface="Times New Roman" pitchFamily="18" charset="0"/>
              </a:endParaRPr>
            </a:p>
          </p:txBody>
        </p:sp>
      </p:grpSp>
      <p:grpSp>
        <p:nvGrpSpPr>
          <p:cNvPr id="5" name="Diagram group"/>
          <p:cNvGrpSpPr/>
          <p:nvPr/>
        </p:nvGrpSpPr>
        <p:grpSpPr>
          <a:xfrm>
            <a:off x="1547664" y="2060848"/>
            <a:ext cx="7416824" cy="3960440"/>
            <a:chOff x="0" y="525784"/>
            <a:chExt cx="6096000" cy="1482974"/>
          </a:xfrm>
          <a:solidFill>
            <a:schemeClr val="tx2">
              <a:lumMod val="20000"/>
              <a:lumOff val="80000"/>
            </a:schemeClr>
          </a:solidFill>
          <a:scene3d>
            <a:camera prst="isometricOffAxis1Right" zoom="95000"/>
            <a:lightRig rig="flat" dir="t"/>
          </a:scene3d>
        </p:grpSpPr>
        <p:grpSp>
          <p:nvGrpSpPr>
            <p:cNvPr id="6" name="Группа 5"/>
            <p:cNvGrpSpPr/>
            <p:nvPr/>
          </p:nvGrpSpPr>
          <p:grpSpPr>
            <a:xfrm>
              <a:off x="0" y="525784"/>
              <a:ext cx="6096000" cy="1482974"/>
              <a:chOff x="0" y="525784"/>
              <a:chExt cx="6096000" cy="1482974"/>
            </a:xfrm>
            <a:grpFill/>
          </p:grpSpPr>
          <p:sp>
            <p:nvSpPr>
              <p:cNvPr id="7" name="Скругленный прямоугольник 6"/>
              <p:cNvSpPr/>
              <p:nvPr/>
            </p:nvSpPr>
            <p:spPr>
              <a:xfrm>
                <a:off x="0" y="525784"/>
                <a:ext cx="6096000" cy="1482974"/>
              </a:xfrm>
              <a:prstGeom prst="roundRect">
                <a:avLst/>
              </a:prstGeom>
              <a:grpFill/>
              <a:ln>
                <a:solidFill>
                  <a:srgbClr val="00B050"/>
                </a:solidFill>
              </a:ln>
              <a:sp3d extrusionH="381000" contourW="38100" prstMaterial="matte">
                <a:contourClr>
                  <a:schemeClr val="lt1"/>
                </a:contourClr>
              </a:sp3d>
            </p:spPr>
            <p:style>
              <a:lnRef idx="0">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Скругленный прямоугольник 4"/>
              <p:cNvSpPr/>
              <p:nvPr/>
            </p:nvSpPr>
            <p:spPr>
              <a:xfrm>
                <a:off x="72393" y="598177"/>
                <a:ext cx="5951214" cy="133818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3200" b="1" dirty="0" smtClean="0">
                    <a:solidFill>
                      <a:srgbClr val="7030A0"/>
                    </a:solidFill>
                    <a:latin typeface="Times New Roman" pitchFamily="18" charset="0"/>
                    <a:cs typeface="Times New Roman" pitchFamily="18" charset="0"/>
                  </a:rPr>
                  <a:t>На підставі орієнтовних планів ПК суб’єкти ПК, що фінансуються з обласних бюджетів, та їх засновники щороку формують регіональне замовлення для потреб відповідних областей</a:t>
                </a:r>
                <a:endParaRPr lang="uk-UA" sz="3200" b="1" kern="1200" dirty="0" smtClean="0">
                  <a:solidFill>
                    <a:srgbClr val="7030A0"/>
                  </a:solidFill>
                  <a:latin typeface="Times New Roman" pitchFamily="18" charset="0"/>
                  <a:cs typeface="Times New Roman" pitchFamily="18" charset="0"/>
                </a:endParaRPr>
              </a:p>
            </p:txBody>
          </p:sp>
        </p:grpSp>
      </p:grpSp>
    </p:spTree>
    <p:extLst>
      <p:ext uri="{BB962C8B-B14F-4D97-AF65-F5344CB8AC3E}">
        <p14:creationId xmlns:p14="http://schemas.microsoft.com/office/powerpoint/2010/main" val="4198920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421540584"/>
              </p:ext>
            </p:extLst>
          </p:nvPr>
        </p:nvGraphicFramePr>
        <p:xfrm>
          <a:off x="107504" y="260648"/>
          <a:ext cx="806489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Схема 2"/>
          <p:cNvGraphicFramePr/>
          <p:nvPr>
            <p:extLst>
              <p:ext uri="{D42A27DB-BD31-4B8C-83A1-F6EECF244321}">
                <p14:modId xmlns:p14="http://schemas.microsoft.com/office/powerpoint/2010/main" val="195896952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p:cNvSpPr txBox="1"/>
          <p:nvPr/>
        </p:nvSpPr>
        <p:spPr>
          <a:xfrm>
            <a:off x="1475656" y="3501008"/>
            <a:ext cx="6192688" cy="2246769"/>
          </a:xfrm>
          <a:prstGeom prst="rect">
            <a:avLst/>
          </a:prstGeom>
          <a:solidFill>
            <a:schemeClr val="tx2">
              <a:lumMod val="20000"/>
              <a:lumOff val="80000"/>
            </a:schemeClr>
          </a:solidFill>
          <a:scene3d>
            <a:camera prst="isometricOffAxis1Right"/>
            <a:lightRig rig="threePt" dir="t"/>
          </a:scene3d>
        </p:spPr>
        <p:txBody>
          <a:bodyPr wrap="square" rtlCol="0">
            <a:spAutoFit/>
          </a:bodyPr>
          <a:lstStyle/>
          <a:p>
            <a:r>
              <a:rPr lang="uk-UA" sz="2000" b="1" dirty="0" smtClean="0">
                <a:solidFill>
                  <a:srgbClr val="7030A0"/>
                </a:solidFill>
                <a:latin typeface="Times New Roman" pitchFamily="18" charset="0"/>
                <a:cs typeface="Times New Roman" pitchFamily="18" charset="0"/>
              </a:rPr>
              <a:t>Протягом 15 календарних днів з дня отримання зазначеної інформації кожен педагогічний працівник, який має право на ПК за рахунок зазначених коштів, подає керівникові пропозицію. Пропозиції розглядаються на педраді і формується план ПК, який також затверджується педагогічною радою</a:t>
            </a:r>
            <a:endParaRPr lang="uk-UA" sz="20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215759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954</TotalTime>
  <Words>1076</Words>
  <Application>Microsoft Office PowerPoint</Application>
  <PresentationFormat>Экран (4:3)</PresentationFormat>
  <Paragraphs>74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«Підвищення кваліфікації педагогічних працівників – особливості та сучасні вимоги»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Лора</dc:creator>
  <cp:lastModifiedBy>Пользователь</cp:lastModifiedBy>
  <cp:revision>116</cp:revision>
  <dcterms:created xsi:type="dcterms:W3CDTF">2021-09-30T11:20:34Z</dcterms:created>
  <dcterms:modified xsi:type="dcterms:W3CDTF">2023-09-25T11:37:53Z</dcterms:modified>
</cp:coreProperties>
</file>